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48" r:id="rId5"/>
  </p:sldMasterIdLst>
  <p:handoutMasterIdLst>
    <p:handoutMasterId r:id="rId24"/>
  </p:handoutMasterIdLst>
  <p:sldIdLst>
    <p:sldId id="256" r:id="rId6"/>
    <p:sldId id="277" r:id="rId7"/>
    <p:sldId id="318" r:id="rId8"/>
    <p:sldId id="326" r:id="rId9"/>
    <p:sldId id="327" r:id="rId10"/>
    <p:sldId id="328" r:id="rId11"/>
    <p:sldId id="330" r:id="rId12"/>
    <p:sldId id="329" r:id="rId13"/>
    <p:sldId id="317" r:id="rId14"/>
    <p:sldId id="331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28" autoAdjust="0"/>
  </p:normalViewPr>
  <p:slideViewPr>
    <p:cSldViewPr snapToGrid="0">
      <p:cViewPr varScale="1">
        <p:scale>
          <a:sx n="101" d="100"/>
          <a:sy n="101" d="100"/>
        </p:scale>
        <p:origin x="79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958" cy="49688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9" y="1"/>
            <a:ext cx="2944958" cy="496888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593BFC8B-153A-4B13-8DBD-ACC2BBC35988}" type="datetimeFigureOut">
              <a:rPr lang="en-US" smtClean="0"/>
              <a:pPr/>
              <a:t>7/6/2023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958" cy="496887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9" y="9428163"/>
            <a:ext cx="2944958" cy="496887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6239DBFE-B4A6-4CE1-8030-37683ED44F0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3629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64C1-BA79-4EBD-8C88-DC1ECE276E4B}" type="datetimeFigureOut">
              <a:rPr lang="en-AU" smtClean="0"/>
              <a:t>6/07/2023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7046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64C1-BA79-4EBD-8C88-DC1ECE276E4B}" type="datetimeFigureOut">
              <a:rPr lang="en-AU" smtClean="0"/>
              <a:t>6/07/2023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9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64C1-BA79-4EBD-8C88-DC1ECE276E4B}" type="datetimeFigureOut">
              <a:rPr lang="en-AU" smtClean="0"/>
              <a:t>6/07/2023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3487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165302"/>
            <a:ext cx="12192000" cy="6926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Content Placeholder 2"/>
          <p:cNvSpPr txBox="1">
            <a:spLocks/>
          </p:cNvSpPr>
          <p:nvPr userDrawn="1"/>
        </p:nvSpPr>
        <p:spPr>
          <a:xfrm>
            <a:off x="0" y="1600200"/>
            <a:ext cx="12192000" cy="456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itchFamily="34" charset="0"/>
              <a:buNone/>
            </a:pPr>
            <a:r>
              <a:rPr lang="en-US" sz="1400" dirty="0"/>
              <a:t> </a:t>
            </a:r>
            <a:endParaRPr lang="en-AU" sz="1400" dirty="0"/>
          </a:p>
          <a:p>
            <a:pPr marL="0" indent="0" fontAlgn="base">
              <a:buFont typeface="Arial" pitchFamily="34" charset="0"/>
              <a:buNone/>
            </a:pPr>
            <a:r>
              <a:rPr lang="en-US" sz="1400" dirty="0"/>
              <a:t> </a:t>
            </a:r>
            <a:endParaRPr lang="en-AU" sz="1400" dirty="0"/>
          </a:p>
          <a:p>
            <a:pPr marL="0" indent="0">
              <a:buFont typeface="Arial" pitchFamily="34" charset="0"/>
              <a:buNone/>
            </a:pPr>
            <a:endParaRPr lang="en-AU" sz="1400" dirty="0"/>
          </a:p>
          <a:p>
            <a:endParaRPr lang="en-AU" sz="14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794" y="4963964"/>
            <a:ext cx="1318324" cy="10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1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76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64C1-BA79-4EBD-8C88-DC1ECE276E4B}" type="datetimeFigureOut">
              <a:rPr lang="en-AU" smtClean="0"/>
              <a:t>6/07/2023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800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64C1-BA79-4EBD-8C88-DC1ECE276E4B}" type="datetimeFigureOut">
              <a:rPr lang="en-AU" smtClean="0"/>
              <a:t>6/07/2023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672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64C1-BA79-4EBD-8C88-DC1ECE276E4B}" type="datetimeFigureOut">
              <a:rPr lang="en-AU" smtClean="0"/>
              <a:t>6/07/2023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487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64C1-BA79-4EBD-8C88-DC1ECE276E4B}" type="datetimeFigureOut">
              <a:rPr lang="en-AU" smtClean="0"/>
              <a:t>6/07/2023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929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64C1-BA79-4EBD-8C88-DC1ECE276E4B}" type="datetimeFigureOut">
              <a:rPr lang="en-AU" smtClean="0"/>
              <a:t>6/07/2023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119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64C1-BA79-4EBD-8C88-DC1ECE276E4B}" type="datetimeFigureOut">
              <a:rPr lang="en-AU" smtClean="0"/>
              <a:t>6/07/2023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9761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64C1-BA79-4EBD-8C88-DC1ECE276E4B}" type="datetimeFigureOut">
              <a:rPr lang="en-AU" smtClean="0"/>
              <a:t>6/07/2023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681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264C1-BA79-4EBD-8C88-DC1ECE276E4B}" type="datetimeFigureOut">
              <a:rPr lang="en-AU" smtClean="0"/>
              <a:t>6/07/2023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246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165302"/>
            <a:ext cx="12192000" cy="6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600200"/>
            <a:ext cx="12192000" cy="456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itchFamily="34" charset="0"/>
              <a:buNone/>
            </a:pPr>
            <a:r>
              <a:rPr lang="en-US" sz="1400" dirty="0"/>
              <a:t> </a:t>
            </a:r>
            <a:endParaRPr lang="en-AU" sz="1400" dirty="0"/>
          </a:p>
          <a:p>
            <a:pPr marL="0" indent="0" fontAlgn="base">
              <a:buFont typeface="Arial" pitchFamily="34" charset="0"/>
              <a:buNone/>
            </a:pPr>
            <a:r>
              <a:rPr lang="en-US" sz="1400" dirty="0"/>
              <a:t> </a:t>
            </a:r>
            <a:endParaRPr lang="en-AU" sz="1400" dirty="0"/>
          </a:p>
          <a:p>
            <a:pPr marL="0" indent="0">
              <a:buFont typeface="Arial" pitchFamily="34" charset="0"/>
              <a:buNone/>
            </a:pPr>
            <a:endParaRPr lang="en-AU" sz="1400" dirty="0"/>
          </a:p>
          <a:p>
            <a:endParaRPr lang="en-AU" sz="1400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794" y="4963964"/>
            <a:ext cx="1318324" cy="102914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25264C1-BA79-4EBD-8C88-DC1ECE276E4B}" type="datetimeFigureOut">
              <a:rPr lang="en-AU" smtClean="0"/>
              <a:pPr/>
              <a:t>6/07/2023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53979-F9BD-4994-9047-7E6CCF6911C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7291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36779" y="2888837"/>
            <a:ext cx="6712840" cy="354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39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2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jp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65302"/>
            <a:ext cx="12192000" cy="6926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600200"/>
            <a:ext cx="12192000" cy="456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itchFamily="34" charset="0"/>
              <a:buNone/>
            </a:pPr>
            <a:r>
              <a:rPr lang="en-US" sz="1400" dirty="0"/>
              <a:t> </a:t>
            </a:r>
            <a:endParaRPr lang="en-AU" sz="1400" dirty="0"/>
          </a:p>
          <a:p>
            <a:pPr marL="0" indent="0" fontAlgn="base">
              <a:buFont typeface="Arial" pitchFamily="34" charset="0"/>
              <a:buNone/>
            </a:pPr>
            <a:r>
              <a:rPr lang="en-US" sz="1400" dirty="0"/>
              <a:t> </a:t>
            </a:r>
            <a:endParaRPr lang="en-AU" sz="1400" dirty="0"/>
          </a:p>
          <a:p>
            <a:pPr marL="0" indent="0">
              <a:buFont typeface="Arial" pitchFamily="34" charset="0"/>
              <a:buNone/>
            </a:pPr>
            <a:endParaRPr lang="en-AU" sz="1400" dirty="0"/>
          </a:p>
          <a:p>
            <a:endParaRPr lang="en-AU" sz="1400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794" y="4963964"/>
            <a:ext cx="1318324" cy="1029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5242" y="2596092"/>
            <a:ext cx="88615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/>
                <a:cs typeface="Arial"/>
              </a:rPr>
              <a:t>CBD Revitalisation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89108-A40C-E084-68D5-7D496E774CDD}"/>
              </a:ext>
            </a:extLst>
          </p:cNvPr>
          <p:cNvSpPr txBox="1"/>
          <p:nvPr/>
        </p:nvSpPr>
        <p:spPr>
          <a:xfrm>
            <a:off x="48577" y="5257800"/>
            <a:ext cx="3233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16 May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65302"/>
            <a:ext cx="12192000" cy="6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36" y="5060861"/>
            <a:ext cx="1318324" cy="1029140"/>
          </a:xfrm>
          <a:prstGeom prst="rect">
            <a:avLst/>
          </a:prstGeom>
        </p:spPr>
      </p:pic>
      <p:grpSp>
        <p:nvGrpSpPr>
          <p:cNvPr id="17" name="object 2">
            <a:extLst>
              <a:ext uri="{FF2B5EF4-FFF2-40B4-BE49-F238E27FC236}">
                <a16:creationId xmlns:a16="http://schemas.microsoft.com/office/drawing/2014/main" id="{06F0037C-42E8-FD70-19E9-5C207F64160D}"/>
              </a:ext>
            </a:extLst>
          </p:cNvPr>
          <p:cNvGrpSpPr/>
          <p:nvPr/>
        </p:nvGrpSpPr>
        <p:grpSpPr>
          <a:xfrm>
            <a:off x="1240972" y="158559"/>
            <a:ext cx="10692002" cy="7560309"/>
            <a:chOff x="0" y="12"/>
            <a:chExt cx="10692002" cy="7560309"/>
          </a:xfrm>
        </p:grpSpPr>
        <p:pic>
          <p:nvPicPr>
            <p:cNvPr id="18" name="object 3">
              <a:extLst>
                <a:ext uri="{FF2B5EF4-FFF2-40B4-BE49-F238E27FC236}">
                  <a16:creationId xmlns:a16="http://schemas.microsoft.com/office/drawing/2014/main" id="{56759BCE-9E8B-B282-3AC5-79407E6EF67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9808" y="12"/>
              <a:ext cx="6892194" cy="5876627"/>
            </a:xfrm>
            <a:prstGeom prst="rect">
              <a:avLst/>
            </a:prstGeom>
          </p:spPr>
        </p:pic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BDF18C82-EBC3-0BF9-9A05-B2749B516E67}"/>
                </a:ext>
              </a:extLst>
            </p:cNvPr>
            <p:cNvSpPr/>
            <p:nvPr/>
          </p:nvSpPr>
          <p:spPr>
            <a:xfrm>
              <a:off x="0" y="12"/>
              <a:ext cx="3156585" cy="7560309"/>
            </a:xfrm>
            <a:custGeom>
              <a:avLst/>
              <a:gdLst/>
              <a:ahLst/>
              <a:cxnLst/>
              <a:rect l="l" t="t" r="r" b="b"/>
              <a:pathLst>
                <a:path w="3156585" h="7560309">
                  <a:moveTo>
                    <a:pt x="3156559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3156559" y="7559992"/>
                  </a:lnTo>
                  <a:lnTo>
                    <a:pt x="3156559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4" name="object 9">
            <a:extLst>
              <a:ext uri="{FF2B5EF4-FFF2-40B4-BE49-F238E27FC236}">
                <a16:creationId xmlns:a16="http://schemas.microsoft.com/office/drawing/2014/main" id="{E39C004D-7F79-A145-2297-99CED86D74A6}"/>
              </a:ext>
            </a:extLst>
          </p:cNvPr>
          <p:cNvGrpSpPr/>
          <p:nvPr/>
        </p:nvGrpSpPr>
        <p:grpSpPr>
          <a:xfrm>
            <a:off x="6397735" y="140491"/>
            <a:ext cx="5547874" cy="5840379"/>
            <a:chOff x="3196094" y="0"/>
            <a:chExt cx="7496115" cy="7560264"/>
          </a:xfrm>
        </p:grpSpPr>
        <p:sp>
          <p:nvSpPr>
            <p:cNvPr id="36" name="object 21">
              <a:extLst>
                <a:ext uri="{FF2B5EF4-FFF2-40B4-BE49-F238E27FC236}">
                  <a16:creationId xmlns:a16="http://schemas.microsoft.com/office/drawing/2014/main" id="{FB07181B-C941-30D4-6269-72AD50BCF945}"/>
                </a:ext>
              </a:extLst>
            </p:cNvPr>
            <p:cNvSpPr/>
            <p:nvPr/>
          </p:nvSpPr>
          <p:spPr>
            <a:xfrm>
              <a:off x="5509207" y="2835567"/>
              <a:ext cx="1774825" cy="2018664"/>
            </a:xfrm>
            <a:custGeom>
              <a:avLst/>
              <a:gdLst/>
              <a:ahLst/>
              <a:cxnLst/>
              <a:rect l="l" t="t" r="r" b="b"/>
              <a:pathLst>
                <a:path w="1774825" h="2018664">
                  <a:moveTo>
                    <a:pt x="941692" y="0"/>
                  </a:moveTo>
                  <a:lnTo>
                    <a:pt x="591172" y="243916"/>
                  </a:lnTo>
                  <a:lnTo>
                    <a:pt x="778027" y="561441"/>
                  </a:lnTo>
                  <a:lnTo>
                    <a:pt x="0" y="1077315"/>
                  </a:lnTo>
                  <a:lnTo>
                    <a:pt x="422109" y="1787931"/>
                  </a:lnTo>
                  <a:lnTo>
                    <a:pt x="778027" y="1551571"/>
                  </a:lnTo>
                  <a:lnTo>
                    <a:pt x="941692" y="1796732"/>
                  </a:lnTo>
                  <a:lnTo>
                    <a:pt x="1145819" y="1649133"/>
                  </a:lnTo>
                  <a:lnTo>
                    <a:pt x="1376108" y="2006993"/>
                  </a:lnTo>
                  <a:lnTo>
                    <a:pt x="1525892" y="1909622"/>
                  </a:lnTo>
                  <a:lnTo>
                    <a:pt x="1597012" y="2018614"/>
                  </a:lnTo>
                  <a:lnTo>
                    <a:pt x="1774532" y="1909610"/>
                  </a:lnTo>
                  <a:lnTo>
                    <a:pt x="1459852" y="1439087"/>
                  </a:lnTo>
                  <a:lnTo>
                    <a:pt x="1723656" y="1250353"/>
                  </a:lnTo>
                  <a:lnTo>
                    <a:pt x="941692" y="0"/>
                  </a:lnTo>
                  <a:close/>
                </a:path>
              </a:pathLst>
            </a:custGeom>
            <a:solidFill>
              <a:srgbClr val="444951">
                <a:alpha val="64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22">
              <a:extLst>
                <a:ext uri="{FF2B5EF4-FFF2-40B4-BE49-F238E27FC236}">
                  <a16:creationId xmlns:a16="http://schemas.microsoft.com/office/drawing/2014/main" id="{D4028185-5F9A-431D-AFBE-A129753BEEB4}"/>
                </a:ext>
              </a:extLst>
            </p:cNvPr>
            <p:cNvSpPr/>
            <p:nvPr/>
          </p:nvSpPr>
          <p:spPr>
            <a:xfrm>
              <a:off x="5509207" y="2835567"/>
              <a:ext cx="1774825" cy="2018664"/>
            </a:xfrm>
            <a:custGeom>
              <a:avLst/>
              <a:gdLst/>
              <a:ahLst/>
              <a:cxnLst/>
              <a:rect l="l" t="t" r="r" b="b"/>
              <a:pathLst>
                <a:path w="1774825" h="2018664">
                  <a:moveTo>
                    <a:pt x="0" y="1077315"/>
                  </a:moveTo>
                  <a:lnTo>
                    <a:pt x="422109" y="1787931"/>
                  </a:lnTo>
                  <a:lnTo>
                    <a:pt x="778027" y="1551571"/>
                  </a:lnTo>
                  <a:lnTo>
                    <a:pt x="941692" y="1796732"/>
                  </a:lnTo>
                  <a:lnTo>
                    <a:pt x="1145819" y="1649133"/>
                  </a:lnTo>
                  <a:lnTo>
                    <a:pt x="1376108" y="2006993"/>
                  </a:lnTo>
                  <a:lnTo>
                    <a:pt x="1525892" y="1909622"/>
                  </a:lnTo>
                  <a:lnTo>
                    <a:pt x="1597012" y="2018614"/>
                  </a:lnTo>
                  <a:lnTo>
                    <a:pt x="1774532" y="1909610"/>
                  </a:lnTo>
                  <a:lnTo>
                    <a:pt x="1459852" y="1439087"/>
                  </a:lnTo>
                  <a:lnTo>
                    <a:pt x="1723656" y="1250353"/>
                  </a:lnTo>
                  <a:lnTo>
                    <a:pt x="941692" y="0"/>
                  </a:lnTo>
                  <a:lnTo>
                    <a:pt x="591172" y="243916"/>
                  </a:lnTo>
                  <a:lnTo>
                    <a:pt x="778027" y="561441"/>
                  </a:lnTo>
                  <a:lnTo>
                    <a:pt x="0" y="107731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4">
              <a:extLst>
                <a:ext uri="{FF2B5EF4-FFF2-40B4-BE49-F238E27FC236}">
                  <a16:creationId xmlns:a16="http://schemas.microsoft.com/office/drawing/2014/main" id="{77BE64AE-998F-2AFE-6E88-15B51D37CFB3}"/>
                </a:ext>
              </a:extLst>
            </p:cNvPr>
            <p:cNvSpPr/>
            <p:nvPr/>
          </p:nvSpPr>
          <p:spPr>
            <a:xfrm>
              <a:off x="6847141" y="1501927"/>
              <a:ext cx="2206625" cy="3264535"/>
            </a:xfrm>
            <a:custGeom>
              <a:avLst/>
              <a:gdLst/>
              <a:ahLst/>
              <a:cxnLst/>
              <a:rect l="l" t="t" r="r" b="b"/>
              <a:pathLst>
                <a:path w="2206625" h="3264535">
                  <a:moveTo>
                    <a:pt x="1641690" y="2865589"/>
                  </a:moveTo>
                  <a:lnTo>
                    <a:pt x="1021054" y="3264039"/>
                  </a:lnTo>
                  <a:lnTo>
                    <a:pt x="0" y="1613039"/>
                  </a:lnTo>
                  <a:lnTo>
                    <a:pt x="715187" y="1165898"/>
                  </a:lnTo>
                  <a:lnTo>
                    <a:pt x="445541" y="761123"/>
                  </a:lnTo>
                  <a:lnTo>
                    <a:pt x="934681" y="430085"/>
                  </a:lnTo>
                  <a:lnTo>
                    <a:pt x="1608670" y="0"/>
                  </a:lnTo>
                  <a:lnTo>
                    <a:pt x="2206510" y="917409"/>
                  </a:lnTo>
                  <a:lnTo>
                    <a:pt x="901649" y="1740725"/>
                  </a:lnTo>
                  <a:lnTo>
                    <a:pt x="1641690" y="286558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01B74FB2-46BE-322E-EFD9-AEA5FBC473EF}"/>
                </a:ext>
              </a:extLst>
            </p:cNvPr>
            <p:cNvSpPr/>
            <p:nvPr/>
          </p:nvSpPr>
          <p:spPr>
            <a:xfrm>
              <a:off x="5754551" y="1738535"/>
              <a:ext cx="974725" cy="1088390"/>
            </a:xfrm>
            <a:custGeom>
              <a:avLst/>
              <a:gdLst/>
              <a:ahLst/>
              <a:cxnLst/>
              <a:rect l="l" t="t" r="r" b="b"/>
              <a:pathLst>
                <a:path w="974725" h="1088389">
                  <a:moveTo>
                    <a:pt x="246773" y="0"/>
                  </a:moveTo>
                  <a:lnTo>
                    <a:pt x="0" y="139992"/>
                  </a:lnTo>
                  <a:lnTo>
                    <a:pt x="613410" y="1088009"/>
                  </a:lnTo>
                  <a:lnTo>
                    <a:pt x="974547" y="871651"/>
                  </a:lnTo>
                  <a:lnTo>
                    <a:pt x="764933" y="524510"/>
                  </a:lnTo>
                  <a:lnTo>
                    <a:pt x="613410" y="613994"/>
                  </a:lnTo>
                  <a:lnTo>
                    <a:pt x="246773" y="0"/>
                  </a:lnTo>
                  <a:close/>
                </a:path>
              </a:pathLst>
            </a:custGeom>
            <a:solidFill>
              <a:srgbClr val="444951">
                <a:alpha val="6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6">
              <a:extLst>
                <a:ext uri="{FF2B5EF4-FFF2-40B4-BE49-F238E27FC236}">
                  <a16:creationId xmlns:a16="http://schemas.microsoft.com/office/drawing/2014/main" id="{6AFAEA11-A4FC-4BA7-E4D6-638C204F38E4}"/>
                </a:ext>
              </a:extLst>
            </p:cNvPr>
            <p:cNvSpPr/>
            <p:nvPr/>
          </p:nvSpPr>
          <p:spPr>
            <a:xfrm>
              <a:off x="5754551" y="1738535"/>
              <a:ext cx="974725" cy="1088390"/>
            </a:xfrm>
            <a:custGeom>
              <a:avLst/>
              <a:gdLst/>
              <a:ahLst/>
              <a:cxnLst/>
              <a:rect l="l" t="t" r="r" b="b"/>
              <a:pathLst>
                <a:path w="974725" h="1088389">
                  <a:moveTo>
                    <a:pt x="0" y="139992"/>
                  </a:moveTo>
                  <a:lnTo>
                    <a:pt x="613410" y="1088009"/>
                  </a:lnTo>
                  <a:lnTo>
                    <a:pt x="974547" y="871651"/>
                  </a:lnTo>
                  <a:lnTo>
                    <a:pt x="764933" y="524510"/>
                  </a:lnTo>
                  <a:lnTo>
                    <a:pt x="613410" y="613994"/>
                  </a:lnTo>
                  <a:lnTo>
                    <a:pt x="246773" y="0"/>
                  </a:lnTo>
                  <a:lnTo>
                    <a:pt x="0" y="13999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7">
              <a:extLst>
                <a:ext uri="{FF2B5EF4-FFF2-40B4-BE49-F238E27FC236}">
                  <a16:creationId xmlns:a16="http://schemas.microsoft.com/office/drawing/2014/main" id="{7B18ED4C-4004-6DDB-CCAF-4EF77F1E34C4}"/>
                </a:ext>
              </a:extLst>
            </p:cNvPr>
            <p:cNvSpPr/>
            <p:nvPr/>
          </p:nvSpPr>
          <p:spPr>
            <a:xfrm>
              <a:off x="7623746" y="19907"/>
              <a:ext cx="430530" cy="430530"/>
            </a:xfrm>
            <a:custGeom>
              <a:avLst/>
              <a:gdLst/>
              <a:ahLst/>
              <a:cxnLst/>
              <a:rect l="l" t="t" r="r" b="b"/>
              <a:pathLst>
                <a:path w="430529" h="430530">
                  <a:moveTo>
                    <a:pt x="120419" y="408232"/>
                  </a:moveTo>
                  <a:lnTo>
                    <a:pt x="167200" y="424845"/>
                  </a:lnTo>
                  <a:lnTo>
                    <a:pt x="214971" y="430250"/>
                  </a:lnTo>
                  <a:lnTo>
                    <a:pt x="262005" y="425038"/>
                  </a:lnTo>
                  <a:lnTo>
                    <a:pt x="306576" y="409799"/>
                  </a:lnTo>
                  <a:lnTo>
                    <a:pt x="346954" y="385125"/>
                  </a:lnTo>
                  <a:lnTo>
                    <a:pt x="381414" y="351606"/>
                  </a:lnTo>
                  <a:lnTo>
                    <a:pt x="408227" y="309833"/>
                  </a:lnTo>
                  <a:lnTo>
                    <a:pt x="424844" y="263052"/>
                  </a:lnTo>
                  <a:lnTo>
                    <a:pt x="430252" y="215281"/>
                  </a:lnTo>
                  <a:lnTo>
                    <a:pt x="425042" y="168247"/>
                  </a:lnTo>
                  <a:lnTo>
                    <a:pt x="409803" y="123676"/>
                  </a:lnTo>
                  <a:lnTo>
                    <a:pt x="385127" y="83298"/>
                  </a:lnTo>
                  <a:lnTo>
                    <a:pt x="351605" y="48838"/>
                  </a:lnTo>
                  <a:lnTo>
                    <a:pt x="309827" y="22025"/>
                  </a:lnTo>
                  <a:lnTo>
                    <a:pt x="263051" y="5408"/>
                  </a:lnTo>
                  <a:lnTo>
                    <a:pt x="215281" y="0"/>
                  </a:lnTo>
                  <a:lnTo>
                    <a:pt x="168246" y="5210"/>
                  </a:lnTo>
                  <a:lnTo>
                    <a:pt x="123675" y="20449"/>
                  </a:lnTo>
                  <a:lnTo>
                    <a:pt x="83294" y="45124"/>
                  </a:lnTo>
                  <a:lnTo>
                    <a:pt x="48833" y="78647"/>
                  </a:lnTo>
                  <a:lnTo>
                    <a:pt x="22020" y="120425"/>
                  </a:lnTo>
                  <a:lnTo>
                    <a:pt x="5406" y="167201"/>
                  </a:lnTo>
                  <a:lnTo>
                    <a:pt x="0" y="214971"/>
                  </a:lnTo>
                  <a:lnTo>
                    <a:pt x="5210" y="262005"/>
                  </a:lnTo>
                  <a:lnTo>
                    <a:pt x="20447" y="306577"/>
                  </a:lnTo>
                  <a:lnTo>
                    <a:pt x="45121" y="346958"/>
                  </a:lnTo>
                  <a:lnTo>
                    <a:pt x="78642" y="381419"/>
                  </a:lnTo>
                  <a:lnTo>
                    <a:pt x="120419" y="408232"/>
                  </a:lnTo>
                  <a:close/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8">
              <a:extLst>
                <a:ext uri="{FF2B5EF4-FFF2-40B4-BE49-F238E27FC236}">
                  <a16:creationId xmlns:a16="http://schemas.microsoft.com/office/drawing/2014/main" id="{CBF91C43-A390-2E0D-DBCA-A8AB86E05D73}"/>
                </a:ext>
              </a:extLst>
            </p:cNvPr>
            <p:cNvSpPr/>
            <p:nvPr/>
          </p:nvSpPr>
          <p:spPr>
            <a:xfrm>
              <a:off x="7706202" y="0"/>
              <a:ext cx="66040" cy="100965"/>
            </a:xfrm>
            <a:custGeom>
              <a:avLst/>
              <a:gdLst/>
              <a:ahLst/>
              <a:cxnLst/>
              <a:rect l="l" t="t" r="r" b="b"/>
              <a:pathLst>
                <a:path w="66040" h="100965">
                  <a:moveTo>
                    <a:pt x="65461" y="100709"/>
                  </a:moveTo>
                  <a:lnTo>
                    <a:pt x="0" y="0"/>
                  </a:lnTo>
                </a:path>
              </a:pathLst>
            </a:custGeom>
            <a:ln w="158749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9">
              <a:extLst>
                <a:ext uri="{FF2B5EF4-FFF2-40B4-BE49-F238E27FC236}">
                  <a16:creationId xmlns:a16="http://schemas.microsoft.com/office/drawing/2014/main" id="{9BD55353-1D7C-377A-ACF3-39905EE1496A}"/>
                </a:ext>
              </a:extLst>
            </p:cNvPr>
            <p:cNvSpPr/>
            <p:nvPr/>
          </p:nvSpPr>
          <p:spPr>
            <a:xfrm>
              <a:off x="10419159" y="4317121"/>
              <a:ext cx="273050" cy="343535"/>
            </a:xfrm>
            <a:custGeom>
              <a:avLst/>
              <a:gdLst/>
              <a:ahLst/>
              <a:cxnLst/>
              <a:rect l="l" t="t" r="r" b="b"/>
              <a:pathLst>
                <a:path w="273050" h="343535">
                  <a:moveTo>
                    <a:pt x="95865" y="326116"/>
                  </a:moveTo>
                  <a:lnTo>
                    <a:pt x="139639" y="340740"/>
                  </a:lnTo>
                  <a:lnTo>
                    <a:pt x="184180" y="343266"/>
                  </a:lnTo>
                  <a:lnTo>
                    <a:pt x="227292" y="334445"/>
                  </a:lnTo>
                  <a:lnTo>
                    <a:pt x="266782" y="315027"/>
                  </a:lnTo>
                  <a:lnTo>
                    <a:pt x="272843" y="309760"/>
                  </a:lnTo>
                </a:path>
                <a:path w="273050" h="343535">
                  <a:moveTo>
                    <a:pt x="272843" y="34173"/>
                  </a:moveTo>
                  <a:lnTo>
                    <a:pt x="247388" y="17150"/>
                  </a:lnTo>
                  <a:lnTo>
                    <a:pt x="203614" y="2526"/>
                  </a:lnTo>
                  <a:lnTo>
                    <a:pt x="159074" y="0"/>
                  </a:lnTo>
                  <a:lnTo>
                    <a:pt x="115962" y="8821"/>
                  </a:lnTo>
                  <a:lnTo>
                    <a:pt x="76475" y="28239"/>
                  </a:lnTo>
                  <a:lnTo>
                    <a:pt x="42806" y="57504"/>
                  </a:lnTo>
                  <a:lnTo>
                    <a:pt x="17150" y="95865"/>
                  </a:lnTo>
                  <a:lnTo>
                    <a:pt x="2526" y="139639"/>
                  </a:lnTo>
                  <a:lnTo>
                    <a:pt x="0" y="184180"/>
                  </a:lnTo>
                  <a:lnTo>
                    <a:pt x="8821" y="227292"/>
                  </a:lnTo>
                  <a:lnTo>
                    <a:pt x="28239" y="266782"/>
                  </a:lnTo>
                  <a:lnTo>
                    <a:pt x="57504" y="300455"/>
                  </a:lnTo>
                  <a:lnTo>
                    <a:pt x="95865" y="326116"/>
                  </a:lnTo>
                </a:path>
              </a:pathLst>
            </a:custGeom>
            <a:ln w="952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0">
              <a:extLst>
                <a:ext uri="{FF2B5EF4-FFF2-40B4-BE49-F238E27FC236}">
                  <a16:creationId xmlns:a16="http://schemas.microsoft.com/office/drawing/2014/main" id="{5283D416-09B2-110B-CCC4-CC2AB5F7E586}"/>
                </a:ext>
              </a:extLst>
            </p:cNvPr>
            <p:cNvSpPr/>
            <p:nvPr/>
          </p:nvSpPr>
          <p:spPr>
            <a:xfrm>
              <a:off x="7934749" y="351604"/>
              <a:ext cx="2568575" cy="3973195"/>
            </a:xfrm>
            <a:custGeom>
              <a:avLst/>
              <a:gdLst/>
              <a:ahLst/>
              <a:cxnLst/>
              <a:rect l="l" t="t" r="r" b="b"/>
              <a:pathLst>
                <a:path w="2568575" h="3973195">
                  <a:moveTo>
                    <a:pt x="2568371" y="3973080"/>
                  </a:moveTo>
                  <a:lnTo>
                    <a:pt x="1558683" y="2397950"/>
                  </a:lnTo>
                  <a:lnTo>
                    <a:pt x="1390726" y="2139556"/>
                  </a:lnTo>
                  <a:lnTo>
                    <a:pt x="0" y="0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1">
              <a:extLst>
                <a:ext uri="{FF2B5EF4-FFF2-40B4-BE49-F238E27FC236}">
                  <a16:creationId xmlns:a16="http://schemas.microsoft.com/office/drawing/2014/main" id="{BE7D95E6-1BAF-8FBC-F7AD-D0D6E88765F0}"/>
                </a:ext>
              </a:extLst>
            </p:cNvPr>
            <p:cNvSpPr/>
            <p:nvPr/>
          </p:nvSpPr>
          <p:spPr>
            <a:xfrm>
              <a:off x="3941094" y="353560"/>
              <a:ext cx="3750945" cy="2477770"/>
            </a:xfrm>
            <a:custGeom>
              <a:avLst/>
              <a:gdLst/>
              <a:ahLst/>
              <a:cxnLst/>
              <a:rect l="l" t="t" r="r" b="b"/>
              <a:pathLst>
                <a:path w="3750945" h="2477770">
                  <a:moveTo>
                    <a:pt x="0" y="2477604"/>
                  </a:moveTo>
                  <a:lnTo>
                    <a:pt x="3750437" y="0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32">
              <a:extLst>
                <a:ext uri="{FF2B5EF4-FFF2-40B4-BE49-F238E27FC236}">
                  <a16:creationId xmlns:a16="http://schemas.microsoft.com/office/drawing/2014/main" id="{10C8D858-E858-C3E9-FD3A-C2F6FDEDFF0A}"/>
                </a:ext>
              </a:extLst>
            </p:cNvPr>
            <p:cNvSpPr/>
            <p:nvPr/>
          </p:nvSpPr>
          <p:spPr>
            <a:xfrm>
              <a:off x="8032528" y="0"/>
              <a:ext cx="194945" cy="128905"/>
            </a:xfrm>
            <a:custGeom>
              <a:avLst/>
              <a:gdLst/>
              <a:ahLst/>
              <a:cxnLst/>
              <a:rect l="l" t="t" r="r" b="b"/>
              <a:pathLst>
                <a:path w="194945" h="128905">
                  <a:moveTo>
                    <a:pt x="0" y="128595"/>
                  </a:moveTo>
                  <a:lnTo>
                    <a:pt x="194917" y="0"/>
                  </a:lnTo>
                </a:path>
              </a:pathLst>
            </a:custGeom>
            <a:ln w="12700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3">
              <a:extLst>
                <a:ext uri="{FF2B5EF4-FFF2-40B4-BE49-F238E27FC236}">
                  <a16:creationId xmlns:a16="http://schemas.microsoft.com/office/drawing/2014/main" id="{7D213135-E534-D333-20C8-95AD833B2456}"/>
                </a:ext>
              </a:extLst>
            </p:cNvPr>
            <p:cNvSpPr/>
            <p:nvPr/>
          </p:nvSpPr>
          <p:spPr>
            <a:xfrm>
              <a:off x="8380445" y="0"/>
              <a:ext cx="12065" cy="119380"/>
            </a:xfrm>
            <a:custGeom>
              <a:avLst/>
              <a:gdLst/>
              <a:ahLst/>
              <a:cxnLst/>
              <a:rect l="l" t="t" r="r" b="b"/>
              <a:pathLst>
                <a:path w="12065" h="119380">
                  <a:moveTo>
                    <a:pt x="11853" y="0"/>
                  </a:moveTo>
                  <a:lnTo>
                    <a:pt x="0" y="118804"/>
                  </a:lnTo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4">
              <a:extLst>
                <a:ext uri="{FF2B5EF4-FFF2-40B4-BE49-F238E27FC236}">
                  <a16:creationId xmlns:a16="http://schemas.microsoft.com/office/drawing/2014/main" id="{B296D6BE-EF95-12E3-F36F-53BF6B0BB254}"/>
                </a:ext>
              </a:extLst>
            </p:cNvPr>
            <p:cNvSpPr/>
            <p:nvPr/>
          </p:nvSpPr>
          <p:spPr>
            <a:xfrm>
              <a:off x="3526912" y="2736687"/>
              <a:ext cx="430530" cy="430530"/>
            </a:xfrm>
            <a:custGeom>
              <a:avLst/>
              <a:gdLst/>
              <a:ahLst/>
              <a:cxnLst/>
              <a:rect l="l" t="t" r="r" b="b"/>
              <a:pathLst>
                <a:path w="430529" h="430530">
                  <a:moveTo>
                    <a:pt x="120419" y="408232"/>
                  </a:moveTo>
                  <a:lnTo>
                    <a:pt x="167200" y="424845"/>
                  </a:lnTo>
                  <a:lnTo>
                    <a:pt x="214971" y="430250"/>
                  </a:lnTo>
                  <a:lnTo>
                    <a:pt x="262005" y="425038"/>
                  </a:lnTo>
                  <a:lnTo>
                    <a:pt x="306576" y="409799"/>
                  </a:lnTo>
                  <a:lnTo>
                    <a:pt x="346954" y="385125"/>
                  </a:lnTo>
                  <a:lnTo>
                    <a:pt x="381414" y="351606"/>
                  </a:lnTo>
                  <a:lnTo>
                    <a:pt x="408227" y="309833"/>
                  </a:lnTo>
                  <a:lnTo>
                    <a:pt x="424844" y="263052"/>
                  </a:lnTo>
                  <a:lnTo>
                    <a:pt x="430252" y="215281"/>
                  </a:lnTo>
                  <a:lnTo>
                    <a:pt x="425042" y="168247"/>
                  </a:lnTo>
                  <a:lnTo>
                    <a:pt x="409803" y="123676"/>
                  </a:lnTo>
                  <a:lnTo>
                    <a:pt x="385127" y="83298"/>
                  </a:lnTo>
                  <a:lnTo>
                    <a:pt x="351605" y="48838"/>
                  </a:lnTo>
                  <a:lnTo>
                    <a:pt x="309827" y="22025"/>
                  </a:lnTo>
                  <a:lnTo>
                    <a:pt x="263051" y="5408"/>
                  </a:lnTo>
                  <a:lnTo>
                    <a:pt x="215281" y="0"/>
                  </a:lnTo>
                  <a:lnTo>
                    <a:pt x="168246" y="5210"/>
                  </a:lnTo>
                  <a:lnTo>
                    <a:pt x="123675" y="20449"/>
                  </a:lnTo>
                  <a:lnTo>
                    <a:pt x="83294" y="45124"/>
                  </a:lnTo>
                  <a:lnTo>
                    <a:pt x="48833" y="78647"/>
                  </a:lnTo>
                  <a:lnTo>
                    <a:pt x="22020" y="120425"/>
                  </a:lnTo>
                  <a:lnTo>
                    <a:pt x="5406" y="167201"/>
                  </a:lnTo>
                  <a:lnTo>
                    <a:pt x="0" y="214971"/>
                  </a:lnTo>
                  <a:lnTo>
                    <a:pt x="5210" y="262005"/>
                  </a:lnTo>
                  <a:lnTo>
                    <a:pt x="20447" y="306577"/>
                  </a:lnTo>
                  <a:lnTo>
                    <a:pt x="45121" y="346958"/>
                  </a:lnTo>
                  <a:lnTo>
                    <a:pt x="78642" y="381419"/>
                  </a:lnTo>
                  <a:lnTo>
                    <a:pt x="120419" y="408232"/>
                  </a:lnTo>
                  <a:close/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5">
              <a:extLst>
                <a:ext uri="{FF2B5EF4-FFF2-40B4-BE49-F238E27FC236}">
                  <a16:creationId xmlns:a16="http://schemas.microsoft.com/office/drawing/2014/main" id="{D1206A63-A184-C260-8B4D-1C16017A3BF2}"/>
                </a:ext>
              </a:extLst>
            </p:cNvPr>
            <p:cNvSpPr/>
            <p:nvPr/>
          </p:nvSpPr>
          <p:spPr>
            <a:xfrm>
              <a:off x="3293729" y="2272762"/>
              <a:ext cx="368935" cy="557530"/>
            </a:xfrm>
            <a:custGeom>
              <a:avLst/>
              <a:gdLst/>
              <a:ahLst/>
              <a:cxnLst/>
              <a:rect l="l" t="t" r="r" b="b"/>
              <a:pathLst>
                <a:path w="368935" h="557530">
                  <a:moveTo>
                    <a:pt x="368401" y="557428"/>
                  </a:moveTo>
                  <a:lnTo>
                    <a:pt x="0" y="0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36">
              <a:extLst>
                <a:ext uri="{FF2B5EF4-FFF2-40B4-BE49-F238E27FC236}">
                  <a16:creationId xmlns:a16="http://schemas.microsoft.com/office/drawing/2014/main" id="{46C693C2-0BBB-E8A2-4C53-F10296B2E37B}"/>
                </a:ext>
              </a:extLst>
            </p:cNvPr>
            <p:cNvSpPr/>
            <p:nvPr/>
          </p:nvSpPr>
          <p:spPr>
            <a:xfrm>
              <a:off x="3263366" y="3083050"/>
              <a:ext cx="318770" cy="210820"/>
            </a:xfrm>
            <a:custGeom>
              <a:avLst/>
              <a:gdLst/>
              <a:ahLst/>
              <a:cxnLst/>
              <a:rect l="l" t="t" r="r" b="b"/>
              <a:pathLst>
                <a:path w="318770" h="210820">
                  <a:moveTo>
                    <a:pt x="0" y="210197"/>
                  </a:moveTo>
                  <a:lnTo>
                    <a:pt x="318630" y="0"/>
                  </a:lnTo>
                </a:path>
              </a:pathLst>
            </a:custGeom>
            <a:ln w="12700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37">
              <a:extLst>
                <a:ext uri="{FF2B5EF4-FFF2-40B4-BE49-F238E27FC236}">
                  <a16:creationId xmlns:a16="http://schemas.microsoft.com/office/drawing/2014/main" id="{4E45531C-6140-2A03-7EEA-50DD5FCFC23C}"/>
                </a:ext>
              </a:extLst>
            </p:cNvPr>
            <p:cNvSpPr/>
            <p:nvPr/>
          </p:nvSpPr>
          <p:spPr>
            <a:xfrm>
              <a:off x="3196094" y="3087464"/>
              <a:ext cx="246379" cy="313690"/>
            </a:xfrm>
            <a:custGeom>
              <a:avLst/>
              <a:gdLst/>
              <a:ahLst/>
              <a:cxnLst/>
              <a:rect l="l" t="t" r="r" b="b"/>
              <a:pathLst>
                <a:path w="246379" h="313689">
                  <a:moveTo>
                    <a:pt x="246011" y="313156"/>
                  </a:moveTo>
                  <a:lnTo>
                    <a:pt x="0" y="247827"/>
                  </a:lnTo>
                  <a:lnTo>
                    <a:pt x="33515" y="0"/>
                  </a:lnTo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38">
              <a:extLst>
                <a:ext uri="{FF2B5EF4-FFF2-40B4-BE49-F238E27FC236}">
                  <a16:creationId xmlns:a16="http://schemas.microsoft.com/office/drawing/2014/main" id="{9EBD605D-A333-35CA-D239-4659E2EE1E32}"/>
                </a:ext>
              </a:extLst>
            </p:cNvPr>
            <p:cNvSpPr/>
            <p:nvPr/>
          </p:nvSpPr>
          <p:spPr>
            <a:xfrm>
              <a:off x="3212002" y="2239587"/>
              <a:ext cx="335280" cy="237490"/>
            </a:xfrm>
            <a:custGeom>
              <a:avLst/>
              <a:gdLst/>
              <a:ahLst/>
              <a:cxnLst/>
              <a:rect l="l" t="t" r="r" b="b"/>
              <a:pathLst>
                <a:path w="335279" h="237489">
                  <a:moveTo>
                    <a:pt x="0" y="237032"/>
                  </a:moveTo>
                  <a:lnTo>
                    <a:pt x="92748" y="0"/>
                  </a:lnTo>
                  <a:lnTo>
                    <a:pt x="335203" y="61353"/>
                  </a:lnTo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9">
              <a:extLst>
                <a:ext uri="{FF2B5EF4-FFF2-40B4-BE49-F238E27FC236}">
                  <a16:creationId xmlns:a16="http://schemas.microsoft.com/office/drawing/2014/main" id="{6DD1C68F-BEBB-9B2C-FFCC-F35D7361DBE1}"/>
                </a:ext>
              </a:extLst>
            </p:cNvPr>
            <p:cNvSpPr/>
            <p:nvPr/>
          </p:nvSpPr>
          <p:spPr>
            <a:xfrm>
              <a:off x="6667646" y="4609604"/>
              <a:ext cx="3750945" cy="2477770"/>
            </a:xfrm>
            <a:custGeom>
              <a:avLst/>
              <a:gdLst/>
              <a:ahLst/>
              <a:cxnLst/>
              <a:rect l="l" t="t" r="r" b="b"/>
              <a:pathLst>
                <a:path w="3750945" h="2477770">
                  <a:moveTo>
                    <a:pt x="0" y="2477604"/>
                  </a:moveTo>
                  <a:lnTo>
                    <a:pt x="3750437" y="0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0">
              <a:extLst>
                <a:ext uri="{FF2B5EF4-FFF2-40B4-BE49-F238E27FC236}">
                  <a16:creationId xmlns:a16="http://schemas.microsoft.com/office/drawing/2014/main" id="{9BCF01D8-D80E-AA13-2E52-BC2620AF9CD6}"/>
                </a:ext>
              </a:extLst>
            </p:cNvPr>
            <p:cNvSpPr/>
            <p:nvPr/>
          </p:nvSpPr>
          <p:spPr>
            <a:xfrm>
              <a:off x="6335332" y="7013528"/>
              <a:ext cx="343535" cy="343535"/>
            </a:xfrm>
            <a:custGeom>
              <a:avLst/>
              <a:gdLst/>
              <a:ahLst/>
              <a:cxnLst/>
              <a:rect l="l" t="t" r="r" b="b"/>
              <a:pathLst>
                <a:path w="343534" h="343534">
                  <a:moveTo>
                    <a:pt x="95865" y="326116"/>
                  </a:moveTo>
                  <a:lnTo>
                    <a:pt x="139639" y="340740"/>
                  </a:lnTo>
                  <a:lnTo>
                    <a:pt x="184180" y="343266"/>
                  </a:lnTo>
                  <a:lnTo>
                    <a:pt x="227292" y="334445"/>
                  </a:lnTo>
                  <a:lnTo>
                    <a:pt x="266782" y="315027"/>
                  </a:lnTo>
                  <a:lnTo>
                    <a:pt x="300455" y="285762"/>
                  </a:lnTo>
                  <a:lnTo>
                    <a:pt x="326116" y="247401"/>
                  </a:lnTo>
                  <a:lnTo>
                    <a:pt x="340740" y="203622"/>
                  </a:lnTo>
                  <a:lnTo>
                    <a:pt x="343266" y="159078"/>
                  </a:lnTo>
                  <a:lnTo>
                    <a:pt x="334444" y="115964"/>
                  </a:lnTo>
                  <a:lnTo>
                    <a:pt x="315023" y="76475"/>
                  </a:lnTo>
                  <a:lnTo>
                    <a:pt x="285755" y="42806"/>
                  </a:lnTo>
                  <a:lnTo>
                    <a:pt x="247388" y="17150"/>
                  </a:lnTo>
                  <a:lnTo>
                    <a:pt x="203614" y="2526"/>
                  </a:lnTo>
                  <a:lnTo>
                    <a:pt x="159074" y="0"/>
                  </a:lnTo>
                  <a:lnTo>
                    <a:pt x="115962" y="8821"/>
                  </a:lnTo>
                  <a:lnTo>
                    <a:pt x="76475" y="28239"/>
                  </a:lnTo>
                  <a:lnTo>
                    <a:pt x="42806" y="57504"/>
                  </a:lnTo>
                  <a:lnTo>
                    <a:pt x="17150" y="95865"/>
                  </a:lnTo>
                  <a:lnTo>
                    <a:pt x="2526" y="139639"/>
                  </a:lnTo>
                  <a:lnTo>
                    <a:pt x="0" y="184180"/>
                  </a:lnTo>
                  <a:lnTo>
                    <a:pt x="8821" y="227292"/>
                  </a:lnTo>
                  <a:lnTo>
                    <a:pt x="28239" y="266782"/>
                  </a:lnTo>
                  <a:lnTo>
                    <a:pt x="57504" y="300455"/>
                  </a:lnTo>
                  <a:lnTo>
                    <a:pt x="95865" y="326116"/>
                  </a:lnTo>
                  <a:close/>
                </a:path>
              </a:pathLst>
            </a:custGeom>
            <a:ln w="952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1">
              <a:extLst>
                <a:ext uri="{FF2B5EF4-FFF2-40B4-BE49-F238E27FC236}">
                  <a16:creationId xmlns:a16="http://schemas.microsoft.com/office/drawing/2014/main" id="{4EBA404D-5A79-8F5C-8FA8-1F4C73755842}"/>
                </a:ext>
              </a:extLst>
            </p:cNvPr>
            <p:cNvSpPr/>
            <p:nvPr/>
          </p:nvSpPr>
          <p:spPr>
            <a:xfrm>
              <a:off x="6609450" y="7325949"/>
              <a:ext cx="154940" cy="234315"/>
            </a:xfrm>
            <a:custGeom>
              <a:avLst/>
              <a:gdLst/>
              <a:ahLst/>
              <a:cxnLst/>
              <a:rect l="l" t="t" r="r" b="b"/>
              <a:pathLst>
                <a:path w="154940" h="234315">
                  <a:moveTo>
                    <a:pt x="0" y="0"/>
                  </a:moveTo>
                  <a:lnTo>
                    <a:pt x="154686" y="234055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2">
              <a:extLst>
                <a:ext uri="{FF2B5EF4-FFF2-40B4-BE49-F238E27FC236}">
                  <a16:creationId xmlns:a16="http://schemas.microsoft.com/office/drawing/2014/main" id="{F309E319-CD64-EE7F-7B98-E6A595072006}"/>
                </a:ext>
              </a:extLst>
            </p:cNvPr>
            <p:cNvSpPr/>
            <p:nvPr/>
          </p:nvSpPr>
          <p:spPr>
            <a:xfrm>
              <a:off x="6015317" y="7313692"/>
              <a:ext cx="318770" cy="210820"/>
            </a:xfrm>
            <a:custGeom>
              <a:avLst/>
              <a:gdLst/>
              <a:ahLst/>
              <a:cxnLst/>
              <a:rect l="l" t="t" r="r" b="b"/>
              <a:pathLst>
                <a:path w="318770" h="210820">
                  <a:moveTo>
                    <a:pt x="0" y="210197"/>
                  </a:moveTo>
                  <a:lnTo>
                    <a:pt x="318630" y="0"/>
                  </a:lnTo>
                </a:path>
              </a:pathLst>
            </a:custGeom>
            <a:ln w="12700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3">
              <a:extLst>
                <a:ext uri="{FF2B5EF4-FFF2-40B4-BE49-F238E27FC236}">
                  <a16:creationId xmlns:a16="http://schemas.microsoft.com/office/drawing/2014/main" id="{2A517525-88B8-8BE6-6D95-6124EA35F94E}"/>
                </a:ext>
              </a:extLst>
            </p:cNvPr>
            <p:cNvSpPr/>
            <p:nvPr/>
          </p:nvSpPr>
          <p:spPr>
            <a:xfrm>
              <a:off x="5948847" y="7318107"/>
              <a:ext cx="33020" cy="241935"/>
            </a:xfrm>
            <a:custGeom>
              <a:avLst/>
              <a:gdLst/>
              <a:ahLst/>
              <a:cxnLst/>
              <a:rect l="l" t="t" r="r" b="b"/>
              <a:pathLst>
                <a:path w="33020" h="241934">
                  <a:moveTo>
                    <a:pt x="0" y="241898"/>
                  </a:moveTo>
                  <a:lnTo>
                    <a:pt x="32713" y="0"/>
                  </a:lnTo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44">
              <a:extLst>
                <a:ext uri="{FF2B5EF4-FFF2-40B4-BE49-F238E27FC236}">
                  <a16:creationId xmlns:a16="http://schemas.microsoft.com/office/drawing/2014/main" id="{C30A53FC-1D32-E508-C18B-32D271958416}"/>
                </a:ext>
              </a:extLst>
            </p:cNvPr>
            <p:cNvSpPr/>
            <p:nvPr/>
          </p:nvSpPr>
          <p:spPr>
            <a:xfrm>
              <a:off x="3824197" y="3067777"/>
              <a:ext cx="2588895" cy="3970020"/>
            </a:xfrm>
            <a:custGeom>
              <a:avLst/>
              <a:gdLst/>
              <a:ahLst/>
              <a:cxnLst/>
              <a:rect l="l" t="t" r="r" b="b"/>
              <a:pathLst>
                <a:path w="2588895" h="3970020">
                  <a:moveTo>
                    <a:pt x="2588602" y="3969626"/>
                  </a:moveTo>
                  <a:lnTo>
                    <a:pt x="1558683" y="2397950"/>
                  </a:lnTo>
                  <a:lnTo>
                    <a:pt x="1390726" y="2139543"/>
                  </a:lnTo>
                  <a:lnTo>
                    <a:pt x="0" y="0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6">
              <a:extLst>
                <a:ext uri="{FF2B5EF4-FFF2-40B4-BE49-F238E27FC236}">
                  <a16:creationId xmlns:a16="http://schemas.microsoft.com/office/drawing/2014/main" id="{CB05D1B8-DAE4-05E4-C70E-73652F327F15}"/>
                </a:ext>
              </a:extLst>
            </p:cNvPr>
            <p:cNvSpPr/>
            <p:nvPr/>
          </p:nvSpPr>
          <p:spPr>
            <a:xfrm>
              <a:off x="4653368" y="134424"/>
              <a:ext cx="850900" cy="852169"/>
            </a:xfrm>
            <a:custGeom>
              <a:avLst/>
              <a:gdLst/>
              <a:ahLst/>
              <a:cxnLst/>
              <a:rect l="l" t="t" r="r" b="b"/>
              <a:pathLst>
                <a:path w="850900" h="852169">
                  <a:moveTo>
                    <a:pt x="392493" y="0"/>
                  </a:moveTo>
                  <a:lnTo>
                    <a:pt x="392493" y="336727"/>
                  </a:lnTo>
                  <a:lnTo>
                    <a:pt x="154152" y="96215"/>
                  </a:lnTo>
                  <a:lnTo>
                    <a:pt x="100583" y="148132"/>
                  </a:lnTo>
                  <a:lnTo>
                    <a:pt x="332905" y="383184"/>
                  </a:lnTo>
                  <a:lnTo>
                    <a:pt x="0" y="382638"/>
                  </a:lnTo>
                  <a:lnTo>
                    <a:pt x="0" y="462457"/>
                  </a:lnTo>
                  <a:lnTo>
                    <a:pt x="335648" y="462457"/>
                  </a:lnTo>
                  <a:lnTo>
                    <a:pt x="100583" y="697509"/>
                  </a:lnTo>
                  <a:lnTo>
                    <a:pt x="153060" y="749998"/>
                  </a:lnTo>
                  <a:lnTo>
                    <a:pt x="391629" y="511644"/>
                  </a:lnTo>
                  <a:lnTo>
                    <a:pt x="391401" y="851674"/>
                  </a:lnTo>
                  <a:lnTo>
                    <a:pt x="466839" y="851674"/>
                  </a:lnTo>
                  <a:lnTo>
                    <a:pt x="466839" y="517131"/>
                  </a:lnTo>
                  <a:lnTo>
                    <a:pt x="704621" y="752182"/>
                  </a:lnTo>
                  <a:lnTo>
                    <a:pt x="759294" y="697509"/>
                  </a:lnTo>
                  <a:lnTo>
                    <a:pt x="522592" y="461365"/>
                  </a:lnTo>
                  <a:lnTo>
                    <a:pt x="850391" y="461365"/>
                  </a:lnTo>
                  <a:lnTo>
                    <a:pt x="850582" y="388124"/>
                  </a:lnTo>
                  <a:lnTo>
                    <a:pt x="518769" y="388670"/>
                  </a:lnTo>
                  <a:lnTo>
                    <a:pt x="757643" y="148678"/>
                  </a:lnTo>
                  <a:lnTo>
                    <a:pt x="705167" y="97307"/>
                  </a:lnTo>
                  <a:lnTo>
                    <a:pt x="466839" y="336727"/>
                  </a:lnTo>
                  <a:lnTo>
                    <a:pt x="466839" y="546"/>
                  </a:lnTo>
                  <a:lnTo>
                    <a:pt x="392493" y="0"/>
                  </a:lnTo>
                  <a:close/>
                </a:path>
              </a:pathLst>
            </a:custGeom>
            <a:solidFill>
              <a:srgbClr val="2C9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47">
              <a:extLst>
                <a:ext uri="{FF2B5EF4-FFF2-40B4-BE49-F238E27FC236}">
                  <a16:creationId xmlns:a16="http://schemas.microsoft.com/office/drawing/2014/main" id="{AD5F80E3-5801-AC1F-69CD-45322C451497}"/>
                </a:ext>
              </a:extLst>
            </p:cNvPr>
            <p:cNvSpPr/>
            <p:nvPr/>
          </p:nvSpPr>
          <p:spPr>
            <a:xfrm>
              <a:off x="4653368" y="134424"/>
              <a:ext cx="850900" cy="852169"/>
            </a:xfrm>
            <a:custGeom>
              <a:avLst/>
              <a:gdLst/>
              <a:ahLst/>
              <a:cxnLst/>
              <a:rect l="l" t="t" r="r" b="b"/>
              <a:pathLst>
                <a:path w="850900" h="852169">
                  <a:moveTo>
                    <a:pt x="392493" y="0"/>
                  </a:moveTo>
                  <a:lnTo>
                    <a:pt x="466839" y="546"/>
                  </a:lnTo>
                  <a:lnTo>
                    <a:pt x="466839" y="336727"/>
                  </a:lnTo>
                  <a:lnTo>
                    <a:pt x="705167" y="97307"/>
                  </a:lnTo>
                  <a:lnTo>
                    <a:pt x="757643" y="148678"/>
                  </a:lnTo>
                  <a:lnTo>
                    <a:pt x="518769" y="388670"/>
                  </a:lnTo>
                  <a:lnTo>
                    <a:pt x="850582" y="388124"/>
                  </a:lnTo>
                  <a:lnTo>
                    <a:pt x="850391" y="461365"/>
                  </a:lnTo>
                  <a:lnTo>
                    <a:pt x="522592" y="461365"/>
                  </a:lnTo>
                  <a:lnTo>
                    <a:pt x="759294" y="697509"/>
                  </a:lnTo>
                  <a:lnTo>
                    <a:pt x="704621" y="752182"/>
                  </a:lnTo>
                  <a:lnTo>
                    <a:pt x="466839" y="517131"/>
                  </a:lnTo>
                  <a:lnTo>
                    <a:pt x="466839" y="851674"/>
                  </a:lnTo>
                  <a:lnTo>
                    <a:pt x="391401" y="851674"/>
                  </a:lnTo>
                  <a:lnTo>
                    <a:pt x="391629" y="511644"/>
                  </a:lnTo>
                  <a:lnTo>
                    <a:pt x="153060" y="749998"/>
                  </a:lnTo>
                  <a:lnTo>
                    <a:pt x="100583" y="697509"/>
                  </a:lnTo>
                  <a:lnTo>
                    <a:pt x="335648" y="462457"/>
                  </a:lnTo>
                  <a:lnTo>
                    <a:pt x="0" y="462457"/>
                  </a:lnTo>
                  <a:lnTo>
                    <a:pt x="0" y="382638"/>
                  </a:lnTo>
                  <a:lnTo>
                    <a:pt x="332905" y="383184"/>
                  </a:lnTo>
                  <a:lnTo>
                    <a:pt x="100583" y="148132"/>
                  </a:lnTo>
                  <a:lnTo>
                    <a:pt x="154152" y="96215"/>
                  </a:lnTo>
                  <a:lnTo>
                    <a:pt x="392493" y="336727"/>
                  </a:lnTo>
                  <a:lnTo>
                    <a:pt x="392493" y="0"/>
                  </a:lnTo>
                  <a:close/>
                </a:path>
              </a:pathLst>
            </a:custGeom>
            <a:ln w="1927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54">
              <a:extLst>
                <a:ext uri="{FF2B5EF4-FFF2-40B4-BE49-F238E27FC236}">
                  <a16:creationId xmlns:a16="http://schemas.microsoft.com/office/drawing/2014/main" id="{660ABE00-C61B-2ABC-21D1-09CD8223A6D3}"/>
                </a:ext>
              </a:extLst>
            </p:cNvPr>
            <p:cNvSpPr/>
            <p:nvPr/>
          </p:nvSpPr>
          <p:spPr>
            <a:xfrm>
              <a:off x="10516669" y="3034581"/>
              <a:ext cx="137795" cy="170815"/>
            </a:xfrm>
            <a:custGeom>
              <a:avLst/>
              <a:gdLst/>
              <a:ahLst/>
              <a:cxnLst/>
              <a:rect l="l" t="t" r="r" b="b"/>
              <a:pathLst>
                <a:path w="137795" h="170814">
                  <a:moveTo>
                    <a:pt x="0" y="0"/>
                  </a:moveTo>
                  <a:lnTo>
                    <a:pt x="137452" y="44665"/>
                  </a:lnTo>
                  <a:lnTo>
                    <a:pt x="96481" y="170751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55">
              <a:extLst>
                <a:ext uri="{FF2B5EF4-FFF2-40B4-BE49-F238E27FC236}">
                  <a16:creationId xmlns:a16="http://schemas.microsoft.com/office/drawing/2014/main" id="{D7711F2E-55D7-93E7-7C06-510626CC2B8D}"/>
                </a:ext>
              </a:extLst>
            </p:cNvPr>
            <p:cNvSpPr/>
            <p:nvPr/>
          </p:nvSpPr>
          <p:spPr>
            <a:xfrm>
              <a:off x="10087449" y="3331414"/>
              <a:ext cx="139700" cy="167005"/>
            </a:xfrm>
            <a:custGeom>
              <a:avLst/>
              <a:gdLst/>
              <a:ahLst/>
              <a:cxnLst/>
              <a:rect l="l" t="t" r="r" b="b"/>
              <a:pathLst>
                <a:path w="139700" h="167004">
                  <a:moveTo>
                    <a:pt x="139268" y="166382"/>
                  </a:moveTo>
                  <a:lnTo>
                    <a:pt x="0" y="127761"/>
                  </a:lnTo>
                  <a:lnTo>
                    <a:pt x="35420" y="0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56">
              <a:extLst>
                <a:ext uri="{FF2B5EF4-FFF2-40B4-BE49-F238E27FC236}">
                  <a16:creationId xmlns:a16="http://schemas.microsoft.com/office/drawing/2014/main" id="{31FEC332-0B79-1771-2A26-3E1D78BD5F5B}"/>
                </a:ext>
              </a:extLst>
            </p:cNvPr>
            <p:cNvSpPr/>
            <p:nvPr/>
          </p:nvSpPr>
          <p:spPr>
            <a:xfrm>
              <a:off x="10092948" y="3086816"/>
              <a:ext cx="539750" cy="381000"/>
            </a:xfrm>
            <a:custGeom>
              <a:avLst/>
              <a:gdLst/>
              <a:ahLst/>
              <a:cxnLst/>
              <a:rect l="l" t="t" r="r" b="b"/>
              <a:pathLst>
                <a:path w="539750" h="381000">
                  <a:moveTo>
                    <a:pt x="539305" y="0"/>
                  </a:moveTo>
                  <a:lnTo>
                    <a:pt x="0" y="380504"/>
                  </a:lnTo>
                </a:path>
              </a:pathLst>
            </a:custGeom>
            <a:ln w="635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57">
              <a:extLst>
                <a:ext uri="{FF2B5EF4-FFF2-40B4-BE49-F238E27FC236}">
                  <a16:creationId xmlns:a16="http://schemas.microsoft.com/office/drawing/2014/main" id="{A5A1D898-54F9-B801-D8A7-05DE395CDB6E}"/>
                </a:ext>
              </a:extLst>
            </p:cNvPr>
            <p:cNvSpPr/>
            <p:nvPr/>
          </p:nvSpPr>
          <p:spPr>
            <a:xfrm>
              <a:off x="8109583" y="6805822"/>
              <a:ext cx="181610" cy="125095"/>
            </a:xfrm>
            <a:custGeom>
              <a:avLst/>
              <a:gdLst/>
              <a:ahLst/>
              <a:cxnLst/>
              <a:rect l="l" t="t" r="r" b="b"/>
              <a:pathLst>
                <a:path w="181609" h="125095">
                  <a:moveTo>
                    <a:pt x="181165" y="75158"/>
                  </a:moveTo>
                  <a:lnTo>
                    <a:pt x="45351" y="124587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66">
              <a:extLst>
                <a:ext uri="{FF2B5EF4-FFF2-40B4-BE49-F238E27FC236}">
                  <a16:creationId xmlns:a16="http://schemas.microsoft.com/office/drawing/2014/main" id="{E7A4A57C-A33B-CBF8-E9C6-EBE86971464A}"/>
                </a:ext>
              </a:extLst>
            </p:cNvPr>
            <p:cNvSpPr/>
            <p:nvPr/>
          </p:nvSpPr>
          <p:spPr>
            <a:xfrm>
              <a:off x="5245560" y="905104"/>
              <a:ext cx="213995" cy="172085"/>
            </a:xfrm>
            <a:custGeom>
              <a:avLst/>
              <a:gdLst/>
              <a:ahLst/>
              <a:cxnLst/>
              <a:rect l="l" t="t" r="r" b="b"/>
              <a:pathLst>
                <a:path w="213995" h="172084">
                  <a:moveTo>
                    <a:pt x="0" y="171818"/>
                  </a:moveTo>
                  <a:lnTo>
                    <a:pt x="55829" y="0"/>
                  </a:lnTo>
                  <a:lnTo>
                    <a:pt x="213448" y="51219"/>
                  </a:lnTo>
                </a:path>
              </a:pathLst>
            </a:custGeom>
            <a:ln w="47625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67">
              <a:extLst>
                <a:ext uri="{FF2B5EF4-FFF2-40B4-BE49-F238E27FC236}">
                  <a16:creationId xmlns:a16="http://schemas.microsoft.com/office/drawing/2014/main" id="{3C9CDFEF-BFB4-8FE2-EC54-E795310D7BF3}"/>
                </a:ext>
              </a:extLst>
            </p:cNvPr>
            <p:cNvSpPr/>
            <p:nvPr/>
          </p:nvSpPr>
          <p:spPr>
            <a:xfrm>
              <a:off x="5515236" y="1285831"/>
              <a:ext cx="208279" cy="174625"/>
            </a:xfrm>
            <a:custGeom>
              <a:avLst/>
              <a:gdLst/>
              <a:ahLst/>
              <a:cxnLst/>
              <a:rect l="l" t="t" r="r" b="b"/>
              <a:pathLst>
                <a:path w="208279" h="174625">
                  <a:moveTo>
                    <a:pt x="207987" y="0"/>
                  </a:moveTo>
                  <a:lnTo>
                    <a:pt x="159702" y="174091"/>
                  </a:lnTo>
                  <a:lnTo>
                    <a:pt x="0" y="129794"/>
                  </a:lnTo>
                </a:path>
              </a:pathLst>
            </a:custGeom>
            <a:ln w="47625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68">
              <a:extLst>
                <a:ext uri="{FF2B5EF4-FFF2-40B4-BE49-F238E27FC236}">
                  <a16:creationId xmlns:a16="http://schemas.microsoft.com/office/drawing/2014/main" id="{B53B0B80-1E43-3D92-663D-21F279670A3C}"/>
                </a:ext>
              </a:extLst>
            </p:cNvPr>
            <p:cNvSpPr/>
            <p:nvPr/>
          </p:nvSpPr>
          <p:spPr>
            <a:xfrm>
              <a:off x="5305903" y="920973"/>
              <a:ext cx="381000" cy="539750"/>
            </a:xfrm>
            <a:custGeom>
              <a:avLst/>
              <a:gdLst/>
              <a:ahLst/>
              <a:cxnLst/>
              <a:rect l="l" t="t" r="r" b="b"/>
              <a:pathLst>
                <a:path w="381000" h="539750">
                  <a:moveTo>
                    <a:pt x="0" y="0"/>
                  </a:moveTo>
                  <a:lnTo>
                    <a:pt x="380504" y="539305"/>
                  </a:lnTo>
                </a:path>
              </a:pathLst>
            </a:custGeom>
            <a:ln w="762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81">
              <a:extLst>
                <a:ext uri="{FF2B5EF4-FFF2-40B4-BE49-F238E27FC236}">
                  <a16:creationId xmlns:a16="http://schemas.microsoft.com/office/drawing/2014/main" id="{DB1234A7-A6A1-84BC-7639-EC0BE4790B17}"/>
                </a:ext>
              </a:extLst>
            </p:cNvPr>
            <p:cNvSpPr/>
            <p:nvPr/>
          </p:nvSpPr>
          <p:spPr>
            <a:xfrm>
              <a:off x="4562521" y="4763301"/>
              <a:ext cx="137795" cy="170815"/>
            </a:xfrm>
            <a:custGeom>
              <a:avLst/>
              <a:gdLst/>
              <a:ahLst/>
              <a:cxnLst/>
              <a:rect l="l" t="t" r="r" b="b"/>
              <a:pathLst>
                <a:path w="137795" h="170814">
                  <a:moveTo>
                    <a:pt x="0" y="0"/>
                  </a:moveTo>
                  <a:lnTo>
                    <a:pt x="137452" y="44665"/>
                  </a:lnTo>
                  <a:lnTo>
                    <a:pt x="96481" y="170751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82">
              <a:extLst>
                <a:ext uri="{FF2B5EF4-FFF2-40B4-BE49-F238E27FC236}">
                  <a16:creationId xmlns:a16="http://schemas.microsoft.com/office/drawing/2014/main" id="{D5BD58D7-2A58-18F7-0AD7-60E728F0D4DF}"/>
                </a:ext>
              </a:extLst>
            </p:cNvPr>
            <p:cNvSpPr/>
            <p:nvPr/>
          </p:nvSpPr>
          <p:spPr>
            <a:xfrm>
              <a:off x="4133300" y="5060136"/>
              <a:ext cx="139700" cy="167005"/>
            </a:xfrm>
            <a:custGeom>
              <a:avLst/>
              <a:gdLst/>
              <a:ahLst/>
              <a:cxnLst/>
              <a:rect l="l" t="t" r="r" b="b"/>
              <a:pathLst>
                <a:path w="139700" h="167004">
                  <a:moveTo>
                    <a:pt x="139268" y="166382"/>
                  </a:moveTo>
                  <a:lnTo>
                    <a:pt x="0" y="127761"/>
                  </a:lnTo>
                  <a:lnTo>
                    <a:pt x="35420" y="0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83">
              <a:extLst>
                <a:ext uri="{FF2B5EF4-FFF2-40B4-BE49-F238E27FC236}">
                  <a16:creationId xmlns:a16="http://schemas.microsoft.com/office/drawing/2014/main" id="{B9ADB641-23A6-510E-D950-0E11E09658A1}"/>
                </a:ext>
              </a:extLst>
            </p:cNvPr>
            <p:cNvSpPr/>
            <p:nvPr/>
          </p:nvSpPr>
          <p:spPr>
            <a:xfrm>
              <a:off x="4138801" y="4815536"/>
              <a:ext cx="539750" cy="381000"/>
            </a:xfrm>
            <a:custGeom>
              <a:avLst/>
              <a:gdLst/>
              <a:ahLst/>
              <a:cxnLst/>
              <a:rect l="l" t="t" r="r" b="b"/>
              <a:pathLst>
                <a:path w="539750" h="381000">
                  <a:moveTo>
                    <a:pt x="539305" y="0"/>
                  </a:moveTo>
                  <a:lnTo>
                    <a:pt x="0" y="380504"/>
                  </a:lnTo>
                </a:path>
              </a:pathLst>
            </a:custGeom>
            <a:ln w="635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84">
              <a:extLst>
                <a:ext uri="{FF2B5EF4-FFF2-40B4-BE49-F238E27FC236}">
                  <a16:creationId xmlns:a16="http://schemas.microsoft.com/office/drawing/2014/main" id="{F4165003-DC2D-11E3-07BA-651912AEA594}"/>
                </a:ext>
              </a:extLst>
            </p:cNvPr>
            <p:cNvSpPr/>
            <p:nvPr/>
          </p:nvSpPr>
          <p:spPr>
            <a:xfrm>
              <a:off x="9474796" y="5286202"/>
              <a:ext cx="170815" cy="137795"/>
            </a:xfrm>
            <a:custGeom>
              <a:avLst/>
              <a:gdLst/>
              <a:ahLst/>
              <a:cxnLst/>
              <a:rect l="l" t="t" r="r" b="b"/>
              <a:pathLst>
                <a:path w="170815" h="137795">
                  <a:moveTo>
                    <a:pt x="0" y="137452"/>
                  </a:moveTo>
                  <a:lnTo>
                    <a:pt x="44665" y="0"/>
                  </a:lnTo>
                  <a:lnTo>
                    <a:pt x="170751" y="40970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85">
              <a:extLst>
                <a:ext uri="{FF2B5EF4-FFF2-40B4-BE49-F238E27FC236}">
                  <a16:creationId xmlns:a16="http://schemas.microsoft.com/office/drawing/2014/main" id="{3315C87C-BA1D-1834-1B88-A7A156656193}"/>
                </a:ext>
              </a:extLst>
            </p:cNvPr>
            <p:cNvSpPr/>
            <p:nvPr/>
          </p:nvSpPr>
          <p:spPr>
            <a:xfrm>
              <a:off x="9771631" y="5713606"/>
              <a:ext cx="167005" cy="139700"/>
            </a:xfrm>
            <a:custGeom>
              <a:avLst/>
              <a:gdLst/>
              <a:ahLst/>
              <a:cxnLst/>
              <a:rect l="l" t="t" r="r" b="b"/>
              <a:pathLst>
                <a:path w="167004" h="139700">
                  <a:moveTo>
                    <a:pt x="166382" y="0"/>
                  </a:moveTo>
                  <a:lnTo>
                    <a:pt x="127761" y="139268"/>
                  </a:lnTo>
                  <a:lnTo>
                    <a:pt x="0" y="103847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86">
              <a:extLst>
                <a:ext uri="{FF2B5EF4-FFF2-40B4-BE49-F238E27FC236}">
                  <a16:creationId xmlns:a16="http://schemas.microsoft.com/office/drawing/2014/main" id="{3D6F3CD2-2FDF-4FD0-B8FA-1EDA847DEA02}"/>
                </a:ext>
              </a:extLst>
            </p:cNvPr>
            <p:cNvSpPr/>
            <p:nvPr/>
          </p:nvSpPr>
          <p:spPr>
            <a:xfrm>
              <a:off x="9527032" y="5308067"/>
              <a:ext cx="381000" cy="539750"/>
            </a:xfrm>
            <a:custGeom>
              <a:avLst/>
              <a:gdLst/>
              <a:ahLst/>
              <a:cxnLst/>
              <a:rect l="l" t="t" r="r" b="b"/>
              <a:pathLst>
                <a:path w="381000" h="539750">
                  <a:moveTo>
                    <a:pt x="0" y="0"/>
                  </a:moveTo>
                  <a:lnTo>
                    <a:pt x="380504" y="539305"/>
                  </a:lnTo>
                </a:path>
              </a:pathLst>
            </a:custGeom>
            <a:ln w="635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87">
              <a:extLst>
                <a:ext uri="{FF2B5EF4-FFF2-40B4-BE49-F238E27FC236}">
                  <a16:creationId xmlns:a16="http://schemas.microsoft.com/office/drawing/2014/main" id="{17F24FAE-FE76-A868-D7A6-E93928DC85ED}"/>
                </a:ext>
              </a:extLst>
            </p:cNvPr>
            <p:cNvSpPr/>
            <p:nvPr/>
          </p:nvSpPr>
          <p:spPr>
            <a:xfrm>
              <a:off x="10056539" y="2281163"/>
              <a:ext cx="137795" cy="170815"/>
            </a:xfrm>
            <a:custGeom>
              <a:avLst/>
              <a:gdLst/>
              <a:ahLst/>
              <a:cxnLst/>
              <a:rect l="l" t="t" r="r" b="b"/>
              <a:pathLst>
                <a:path w="137795" h="170814">
                  <a:moveTo>
                    <a:pt x="0" y="0"/>
                  </a:moveTo>
                  <a:lnTo>
                    <a:pt x="137452" y="44665"/>
                  </a:lnTo>
                  <a:lnTo>
                    <a:pt x="96481" y="170751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88">
              <a:extLst>
                <a:ext uri="{FF2B5EF4-FFF2-40B4-BE49-F238E27FC236}">
                  <a16:creationId xmlns:a16="http://schemas.microsoft.com/office/drawing/2014/main" id="{F6AECD99-5E00-B181-92F5-A399965C2CCF}"/>
                </a:ext>
              </a:extLst>
            </p:cNvPr>
            <p:cNvSpPr/>
            <p:nvPr/>
          </p:nvSpPr>
          <p:spPr>
            <a:xfrm>
              <a:off x="9627321" y="2577997"/>
              <a:ext cx="139700" cy="167005"/>
            </a:xfrm>
            <a:custGeom>
              <a:avLst/>
              <a:gdLst/>
              <a:ahLst/>
              <a:cxnLst/>
              <a:rect l="l" t="t" r="r" b="b"/>
              <a:pathLst>
                <a:path w="139700" h="167005">
                  <a:moveTo>
                    <a:pt x="139268" y="166382"/>
                  </a:moveTo>
                  <a:lnTo>
                    <a:pt x="0" y="127761"/>
                  </a:lnTo>
                  <a:lnTo>
                    <a:pt x="35420" y="0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89">
              <a:extLst>
                <a:ext uri="{FF2B5EF4-FFF2-40B4-BE49-F238E27FC236}">
                  <a16:creationId xmlns:a16="http://schemas.microsoft.com/office/drawing/2014/main" id="{B22E4698-4216-F224-B3A5-1C4E5F08EDB4}"/>
                </a:ext>
              </a:extLst>
            </p:cNvPr>
            <p:cNvSpPr/>
            <p:nvPr/>
          </p:nvSpPr>
          <p:spPr>
            <a:xfrm>
              <a:off x="9632819" y="2333398"/>
              <a:ext cx="539750" cy="381000"/>
            </a:xfrm>
            <a:custGeom>
              <a:avLst/>
              <a:gdLst/>
              <a:ahLst/>
              <a:cxnLst/>
              <a:rect l="l" t="t" r="r" b="b"/>
              <a:pathLst>
                <a:path w="539750" h="381000">
                  <a:moveTo>
                    <a:pt x="539305" y="0"/>
                  </a:moveTo>
                  <a:lnTo>
                    <a:pt x="0" y="380504"/>
                  </a:lnTo>
                </a:path>
              </a:pathLst>
            </a:custGeom>
            <a:ln w="635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90">
              <a:extLst>
                <a:ext uri="{FF2B5EF4-FFF2-40B4-BE49-F238E27FC236}">
                  <a16:creationId xmlns:a16="http://schemas.microsoft.com/office/drawing/2014/main" id="{5D991F70-04A8-DD33-AE6A-B558BAD5523B}"/>
                </a:ext>
              </a:extLst>
            </p:cNvPr>
            <p:cNvSpPr/>
            <p:nvPr/>
          </p:nvSpPr>
          <p:spPr>
            <a:xfrm>
              <a:off x="8761910" y="5780963"/>
              <a:ext cx="170815" cy="137795"/>
            </a:xfrm>
            <a:custGeom>
              <a:avLst/>
              <a:gdLst/>
              <a:ahLst/>
              <a:cxnLst/>
              <a:rect l="l" t="t" r="r" b="b"/>
              <a:pathLst>
                <a:path w="170815" h="137795">
                  <a:moveTo>
                    <a:pt x="0" y="137452"/>
                  </a:moveTo>
                  <a:lnTo>
                    <a:pt x="44665" y="0"/>
                  </a:lnTo>
                  <a:lnTo>
                    <a:pt x="170751" y="40970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91">
              <a:extLst>
                <a:ext uri="{FF2B5EF4-FFF2-40B4-BE49-F238E27FC236}">
                  <a16:creationId xmlns:a16="http://schemas.microsoft.com/office/drawing/2014/main" id="{FC5866A1-B335-DEBA-A289-25870336A4A1}"/>
                </a:ext>
              </a:extLst>
            </p:cNvPr>
            <p:cNvSpPr/>
            <p:nvPr/>
          </p:nvSpPr>
          <p:spPr>
            <a:xfrm>
              <a:off x="9058745" y="6208367"/>
              <a:ext cx="167005" cy="139700"/>
            </a:xfrm>
            <a:custGeom>
              <a:avLst/>
              <a:gdLst/>
              <a:ahLst/>
              <a:cxnLst/>
              <a:rect l="l" t="t" r="r" b="b"/>
              <a:pathLst>
                <a:path w="167004" h="139700">
                  <a:moveTo>
                    <a:pt x="166382" y="0"/>
                  </a:moveTo>
                  <a:lnTo>
                    <a:pt x="127761" y="139268"/>
                  </a:lnTo>
                  <a:lnTo>
                    <a:pt x="0" y="103847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92">
              <a:extLst>
                <a:ext uri="{FF2B5EF4-FFF2-40B4-BE49-F238E27FC236}">
                  <a16:creationId xmlns:a16="http://schemas.microsoft.com/office/drawing/2014/main" id="{C889D870-82B4-6B38-8375-AF43FB2D2B86}"/>
                </a:ext>
              </a:extLst>
            </p:cNvPr>
            <p:cNvSpPr/>
            <p:nvPr/>
          </p:nvSpPr>
          <p:spPr>
            <a:xfrm>
              <a:off x="8814145" y="5802827"/>
              <a:ext cx="381000" cy="539750"/>
            </a:xfrm>
            <a:custGeom>
              <a:avLst/>
              <a:gdLst/>
              <a:ahLst/>
              <a:cxnLst/>
              <a:rect l="l" t="t" r="r" b="b"/>
              <a:pathLst>
                <a:path w="381000" h="539750">
                  <a:moveTo>
                    <a:pt x="0" y="0"/>
                  </a:moveTo>
                  <a:lnTo>
                    <a:pt x="380504" y="539305"/>
                  </a:lnTo>
                </a:path>
              </a:pathLst>
            </a:custGeom>
            <a:ln w="635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98">
              <a:extLst>
                <a:ext uri="{FF2B5EF4-FFF2-40B4-BE49-F238E27FC236}">
                  <a16:creationId xmlns:a16="http://schemas.microsoft.com/office/drawing/2014/main" id="{F6085A64-BBB5-94F4-156B-489E61AA6BA9}"/>
                </a:ext>
              </a:extLst>
            </p:cNvPr>
            <p:cNvSpPr/>
            <p:nvPr/>
          </p:nvSpPr>
          <p:spPr>
            <a:xfrm>
              <a:off x="7814072" y="1270615"/>
              <a:ext cx="462280" cy="462915"/>
            </a:xfrm>
            <a:custGeom>
              <a:avLst/>
              <a:gdLst/>
              <a:ahLst/>
              <a:cxnLst/>
              <a:rect l="l" t="t" r="r" b="b"/>
              <a:pathLst>
                <a:path w="462279" h="462914">
                  <a:moveTo>
                    <a:pt x="213220" y="0"/>
                  </a:moveTo>
                  <a:lnTo>
                    <a:pt x="253606" y="292"/>
                  </a:lnTo>
                  <a:lnTo>
                    <a:pt x="253606" y="182930"/>
                  </a:lnTo>
                  <a:lnTo>
                    <a:pt x="383082" y="52857"/>
                  </a:lnTo>
                  <a:lnTo>
                    <a:pt x="411594" y="80772"/>
                  </a:lnTo>
                  <a:lnTo>
                    <a:pt x="281825" y="211150"/>
                  </a:lnTo>
                  <a:lnTo>
                    <a:pt x="462076" y="210858"/>
                  </a:lnTo>
                  <a:lnTo>
                    <a:pt x="461987" y="250647"/>
                  </a:lnTo>
                  <a:lnTo>
                    <a:pt x="283895" y="250647"/>
                  </a:lnTo>
                  <a:lnTo>
                    <a:pt x="412483" y="378942"/>
                  </a:lnTo>
                  <a:lnTo>
                    <a:pt x="382790" y="408635"/>
                  </a:lnTo>
                  <a:lnTo>
                    <a:pt x="253606" y="280936"/>
                  </a:lnTo>
                  <a:lnTo>
                    <a:pt x="253606" y="462686"/>
                  </a:lnTo>
                  <a:lnTo>
                    <a:pt x="212623" y="462686"/>
                  </a:lnTo>
                  <a:lnTo>
                    <a:pt x="212750" y="277964"/>
                  </a:lnTo>
                  <a:lnTo>
                    <a:pt x="83146" y="407441"/>
                  </a:lnTo>
                  <a:lnTo>
                    <a:pt x="54635" y="378942"/>
                  </a:lnTo>
                  <a:lnTo>
                    <a:pt x="182333" y="251231"/>
                  </a:lnTo>
                  <a:lnTo>
                    <a:pt x="0" y="251231"/>
                  </a:lnTo>
                  <a:lnTo>
                    <a:pt x="0" y="207873"/>
                  </a:lnTo>
                  <a:lnTo>
                    <a:pt x="180847" y="208178"/>
                  </a:lnTo>
                  <a:lnTo>
                    <a:pt x="54635" y="80479"/>
                  </a:lnTo>
                  <a:lnTo>
                    <a:pt x="83743" y="52260"/>
                  </a:lnTo>
                  <a:lnTo>
                    <a:pt x="213220" y="182930"/>
                  </a:lnTo>
                  <a:lnTo>
                    <a:pt x="213220" y="0"/>
                  </a:lnTo>
                  <a:close/>
                </a:path>
              </a:pathLst>
            </a:custGeom>
            <a:ln w="1047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99">
            <a:extLst>
              <a:ext uri="{FF2B5EF4-FFF2-40B4-BE49-F238E27FC236}">
                <a16:creationId xmlns:a16="http://schemas.microsoft.com/office/drawing/2014/main" id="{F99A878B-B211-0BC9-D63A-6D646E54747E}"/>
              </a:ext>
            </a:extLst>
          </p:cNvPr>
          <p:cNvSpPr txBox="1"/>
          <p:nvPr/>
        </p:nvSpPr>
        <p:spPr>
          <a:xfrm rot="3360000">
            <a:off x="4962804" y="5435977"/>
            <a:ext cx="86653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1050" spc="-15" baseline="3968" dirty="0">
                <a:solidFill>
                  <a:srgbClr val="FFFFFF"/>
                </a:solidFill>
                <a:latin typeface="Arial"/>
                <a:cs typeface="Arial"/>
              </a:rPr>
              <a:t>THOMPSON</a:t>
            </a:r>
            <a:r>
              <a:rPr sz="1050" spc="-22" baseline="39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3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700">
              <a:latin typeface="Arial"/>
              <a:cs typeface="Arial"/>
            </a:endParaRPr>
          </a:p>
        </p:txBody>
      </p:sp>
      <p:sp>
        <p:nvSpPr>
          <p:cNvPr id="116" name="object 101">
            <a:extLst>
              <a:ext uri="{FF2B5EF4-FFF2-40B4-BE49-F238E27FC236}">
                <a16:creationId xmlns:a16="http://schemas.microsoft.com/office/drawing/2014/main" id="{75D046B1-F904-4F71-FCB1-2AA6BA5060AF}"/>
              </a:ext>
            </a:extLst>
          </p:cNvPr>
          <p:cNvSpPr txBox="1"/>
          <p:nvPr/>
        </p:nvSpPr>
        <p:spPr>
          <a:xfrm rot="19620000">
            <a:off x="7618490" y="6199789"/>
            <a:ext cx="598842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spc="-40" dirty="0">
                <a:solidFill>
                  <a:srgbClr val="FFFFFF"/>
                </a:solidFill>
                <a:latin typeface="Arial"/>
                <a:cs typeface="Arial"/>
              </a:rPr>
              <a:t>GRAY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52" baseline="3968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050" baseline="3968">
              <a:latin typeface="Arial"/>
              <a:cs typeface="Arial"/>
            </a:endParaRPr>
          </a:p>
        </p:txBody>
      </p:sp>
      <p:sp>
        <p:nvSpPr>
          <p:cNvPr id="117" name="object 102">
            <a:extLst>
              <a:ext uri="{FF2B5EF4-FFF2-40B4-BE49-F238E27FC236}">
                <a16:creationId xmlns:a16="http://schemas.microsoft.com/office/drawing/2014/main" id="{6A3A0717-30F9-E5D0-4B8D-C4E1499F609F}"/>
              </a:ext>
            </a:extLst>
          </p:cNvPr>
          <p:cNvSpPr txBox="1"/>
          <p:nvPr/>
        </p:nvSpPr>
        <p:spPr>
          <a:xfrm rot="19620000">
            <a:off x="4669712" y="2019302"/>
            <a:ext cx="823606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LONSDALE</a:t>
            </a:r>
            <a:r>
              <a:rPr sz="7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52" baseline="3968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050" baseline="3968">
              <a:latin typeface="Arial"/>
              <a:cs typeface="Arial"/>
            </a:endParaRPr>
          </a:p>
        </p:txBody>
      </p:sp>
      <p:sp>
        <p:nvSpPr>
          <p:cNvPr id="118" name="object 103">
            <a:extLst>
              <a:ext uri="{FF2B5EF4-FFF2-40B4-BE49-F238E27FC236}">
                <a16:creationId xmlns:a16="http://schemas.microsoft.com/office/drawing/2014/main" id="{3E7C69B0-B6DF-891A-AF56-C75D8D0B3196}"/>
              </a:ext>
            </a:extLst>
          </p:cNvPr>
          <p:cNvSpPr txBox="1"/>
          <p:nvPr/>
        </p:nvSpPr>
        <p:spPr>
          <a:xfrm rot="3360000">
            <a:off x="8897008" y="2325367"/>
            <a:ext cx="69942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1050" spc="-15" baseline="3968" dirty="0">
                <a:solidFill>
                  <a:srgbClr val="FFFFFF"/>
                </a:solidFill>
                <a:latin typeface="Arial"/>
                <a:cs typeface="Arial"/>
              </a:rPr>
              <a:t>BROWN</a:t>
            </a:r>
            <a:r>
              <a:rPr sz="1050" spc="-22" baseline="39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3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70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F3FD9-2695-1090-EC0F-F01E76857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65" y="6038871"/>
            <a:ext cx="945561" cy="94556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32C153-0A1A-9193-3508-0635A4402224}"/>
              </a:ext>
            </a:extLst>
          </p:cNvPr>
          <p:cNvSpPr txBox="1">
            <a:spLocks/>
          </p:cNvSpPr>
          <p:nvPr/>
        </p:nvSpPr>
        <p:spPr>
          <a:xfrm>
            <a:off x="410341" y="1832310"/>
            <a:ext cx="4294901" cy="4140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100"/>
              </a:spcBef>
              <a:buNone/>
            </a:pPr>
            <a:endParaRPr lang="en-US" sz="1200" spc="-10" dirty="0">
              <a:latin typeface="Arial"/>
              <a:cs typeface="Arial"/>
            </a:endParaRPr>
          </a:p>
          <a:p>
            <a:pPr marL="0" indent="0">
              <a:lnSpc>
                <a:spcPct val="114000"/>
              </a:lnSpc>
              <a:spcBef>
                <a:spcPts val="100"/>
              </a:spcBef>
              <a:buNone/>
            </a:pPr>
            <a:r>
              <a:rPr lang="en-US" sz="1200" spc="-10" dirty="0">
                <a:latin typeface="Arial"/>
                <a:cs typeface="Arial"/>
              </a:rPr>
              <a:t> 	</a:t>
            </a:r>
            <a:r>
              <a:rPr lang="en-US" sz="2000" spc="-10" dirty="0">
                <a:latin typeface="Arial"/>
                <a:cs typeface="Arial"/>
              </a:rPr>
              <a:t>Council Property 	Acquisitions – Future 	location of Govt Hub</a:t>
            </a:r>
          </a:p>
          <a:p>
            <a:pPr marL="0" indent="0">
              <a:lnSpc>
                <a:spcPct val="114000"/>
              </a:lnSpc>
              <a:spcBef>
                <a:spcPts val="100"/>
              </a:spcBef>
              <a:buNone/>
            </a:pPr>
            <a:endParaRPr lang="en-US" sz="2000" spc="-10" dirty="0">
              <a:latin typeface="Arial"/>
              <a:cs typeface="Arial"/>
            </a:endParaRPr>
          </a:p>
          <a:p>
            <a:pPr marL="0" indent="0">
              <a:lnSpc>
                <a:spcPct val="114000"/>
              </a:lnSpc>
              <a:spcBef>
                <a:spcPts val="100"/>
              </a:spcBef>
              <a:buNone/>
            </a:pPr>
            <a:r>
              <a:rPr lang="en-US" sz="1200" spc="-10" dirty="0">
                <a:latin typeface="Arial"/>
                <a:cs typeface="Arial"/>
              </a:rPr>
              <a:t>	</a:t>
            </a:r>
            <a:endParaRPr lang="en-US" sz="1800" spc="-10" dirty="0">
              <a:latin typeface="Arial"/>
              <a:cs typeface="Arial"/>
            </a:endParaRPr>
          </a:p>
          <a:p>
            <a:pPr marL="0" indent="0">
              <a:lnSpc>
                <a:spcPct val="114000"/>
              </a:lnSpc>
              <a:spcBef>
                <a:spcPts val="100"/>
              </a:spcBef>
              <a:buNone/>
            </a:pPr>
            <a:r>
              <a:rPr lang="en-US" sz="1800" spc="-10" dirty="0">
                <a:latin typeface="Arial"/>
                <a:cs typeface="Arial"/>
              </a:rPr>
              <a:t>	</a:t>
            </a:r>
            <a:r>
              <a:rPr lang="en-US" sz="2000" spc="-10" dirty="0">
                <a:latin typeface="Arial"/>
                <a:cs typeface="Arial"/>
              </a:rPr>
              <a:t>Location New Town Square</a:t>
            </a:r>
          </a:p>
          <a:p>
            <a:pPr marL="0" indent="0">
              <a:lnSpc>
                <a:spcPct val="114000"/>
              </a:lnSpc>
              <a:spcBef>
                <a:spcPts val="100"/>
              </a:spcBef>
              <a:buNone/>
            </a:pPr>
            <a:endParaRPr lang="en-US" sz="2000" spc="-10" dirty="0">
              <a:latin typeface="Arial"/>
              <a:cs typeface="Arial"/>
            </a:endParaRPr>
          </a:p>
          <a:p>
            <a:pPr marL="0" indent="0">
              <a:lnSpc>
                <a:spcPct val="114000"/>
              </a:lnSpc>
              <a:spcBef>
                <a:spcPts val="100"/>
              </a:spcBef>
              <a:buNone/>
            </a:pPr>
            <a:endParaRPr lang="en-US" sz="2000" spc="-10" dirty="0">
              <a:latin typeface="Arial"/>
              <a:cs typeface="Arial"/>
            </a:endParaRPr>
          </a:p>
          <a:p>
            <a:pPr marL="0" indent="0">
              <a:lnSpc>
                <a:spcPct val="114000"/>
              </a:lnSpc>
              <a:spcBef>
                <a:spcPts val="100"/>
              </a:spcBef>
              <a:buNone/>
            </a:pPr>
            <a:r>
              <a:rPr lang="en-US" sz="2000" spc="-10" dirty="0">
                <a:latin typeface="Arial"/>
                <a:cs typeface="Arial"/>
              </a:rPr>
              <a:t>	Location of New Hamilton 	Gallery</a:t>
            </a:r>
          </a:p>
          <a:p>
            <a:pPr marL="0" indent="0">
              <a:lnSpc>
                <a:spcPct val="114000"/>
              </a:lnSpc>
              <a:spcBef>
                <a:spcPts val="100"/>
              </a:spcBef>
              <a:buNone/>
            </a:pPr>
            <a:r>
              <a:rPr lang="en-US" sz="1200" spc="-10" dirty="0">
                <a:latin typeface="Arial"/>
                <a:cs typeface="Arial"/>
              </a:rPr>
              <a:t>	</a:t>
            </a:r>
          </a:p>
          <a:p>
            <a:pPr marL="0" indent="0">
              <a:lnSpc>
                <a:spcPct val="114000"/>
              </a:lnSpc>
              <a:spcBef>
                <a:spcPts val="100"/>
              </a:spcBef>
              <a:buNone/>
            </a:pPr>
            <a:endParaRPr lang="en-US" sz="1200" spc="-10" dirty="0">
              <a:latin typeface="Arial"/>
              <a:cs typeface="Arial"/>
            </a:endParaRPr>
          </a:p>
          <a:p>
            <a:endParaRPr lang="en-AU" sz="1400" dirty="0">
              <a:solidFill>
                <a:schemeClr val="tx2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CD80AA-4244-C707-5F79-BF145B47BB40}"/>
              </a:ext>
            </a:extLst>
          </p:cNvPr>
          <p:cNvCxnSpPr>
            <a:cxnSpLocks/>
          </p:cNvCxnSpPr>
          <p:nvPr/>
        </p:nvCxnSpPr>
        <p:spPr>
          <a:xfrm>
            <a:off x="9454457" y="902644"/>
            <a:ext cx="227662" cy="36606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EF6C29-8FEC-5A01-B8C0-B763920F2B08}"/>
              </a:ext>
            </a:extLst>
          </p:cNvPr>
          <p:cNvCxnSpPr>
            <a:cxnSpLocks/>
          </p:cNvCxnSpPr>
          <p:nvPr/>
        </p:nvCxnSpPr>
        <p:spPr>
          <a:xfrm flipH="1">
            <a:off x="8885907" y="893522"/>
            <a:ext cx="568550" cy="37807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286267-8698-B323-AEBC-948D2B73EFAA}"/>
              </a:ext>
            </a:extLst>
          </p:cNvPr>
          <p:cNvCxnSpPr>
            <a:cxnSpLocks/>
          </p:cNvCxnSpPr>
          <p:nvPr/>
        </p:nvCxnSpPr>
        <p:spPr>
          <a:xfrm flipV="1">
            <a:off x="9674640" y="1028368"/>
            <a:ext cx="370478" cy="22659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EBB80C-FE6F-3EB7-6754-494DE7B8CD3A}"/>
              </a:ext>
            </a:extLst>
          </p:cNvPr>
          <p:cNvCxnSpPr>
            <a:cxnSpLocks/>
          </p:cNvCxnSpPr>
          <p:nvPr/>
        </p:nvCxnSpPr>
        <p:spPr>
          <a:xfrm>
            <a:off x="10043802" y="1028368"/>
            <a:ext cx="199800" cy="32869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5AEBB0-A01D-FF53-ACC4-2F009862EFFE}"/>
              </a:ext>
            </a:extLst>
          </p:cNvPr>
          <p:cNvCxnSpPr>
            <a:cxnSpLocks/>
          </p:cNvCxnSpPr>
          <p:nvPr/>
        </p:nvCxnSpPr>
        <p:spPr>
          <a:xfrm flipH="1">
            <a:off x="9379741" y="1346716"/>
            <a:ext cx="870928" cy="582649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EF78DC-A301-FCAE-CA15-5D47D13F0DEC}"/>
              </a:ext>
            </a:extLst>
          </p:cNvPr>
          <p:cNvCxnSpPr>
            <a:cxnSpLocks/>
          </p:cNvCxnSpPr>
          <p:nvPr/>
        </p:nvCxnSpPr>
        <p:spPr>
          <a:xfrm>
            <a:off x="9402775" y="1931267"/>
            <a:ext cx="197838" cy="30612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E46699-1CF9-2642-592C-049B3FEA8D9B}"/>
              </a:ext>
            </a:extLst>
          </p:cNvPr>
          <p:cNvCxnSpPr>
            <a:cxnSpLocks/>
          </p:cNvCxnSpPr>
          <p:nvPr/>
        </p:nvCxnSpPr>
        <p:spPr>
          <a:xfrm flipH="1">
            <a:off x="9068466" y="2231412"/>
            <a:ext cx="525404" cy="343549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5A6AE89-6BE7-57A6-75EA-A24299DB8FA0}"/>
              </a:ext>
            </a:extLst>
          </p:cNvPr>
          <p:cNvCxnSpPr>
            <a:cxnSpLocks/>
          </p:cNvCxnSpPr>
          <p:nvPr/>
        </p:nvCxnSpPr>
        <p:spPr>
          <a:xfrm flipH="1" flipV="1">
            <a:off x="8481798" y="1539058"/>
            <a:ext cx="618077" cy="101483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6B59FA-68F9-18B9-7F4D-BF8ED92D3FC7}"/>
              </a:ext>
            </a:extLst>
          </p:cNvPr>
          <p:cNvCxnSpPr>
            <a:cxnSpLocks/>
          </p:cNvCxnSpPr>
          <p:nvPr/>
        </p:nvCxnSpPr>
        <p:spPr>
          <a:xfrm flipV="1">
            <a:off x="8478777" y="1412862"/>
            <a:ext cx="206824" cy="13359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04AD94A-920C-ADA0-40C7-E47B6198E1EA}"/>
              </a:ext>
            </a:extLst>
          </p:cNvPr>
          <p:cNvCxnSpPr>
            <a:cxnSpLocks/>
          </p:cNvCxnSpPr>
          <p:nvPr/>
        </p:nvCxnSpPr>
        <p:spPr>
          <a:xfrm flipH="1" flipV="1">
            <a:off x="8667454" y="1412862"/>
            <a:ext cx="360871" cy="56446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5EF1839F-ADF7-D7CB-AFB7-9735005FD0D2}"/>
              </a:ext>
            </a:extLst>
          </p:cNvPr>
          <p:cNvCxnSpPr>
            <a:cxnSpLocks/>
          </p:cNvCxnSpPr>
          <p:nvPr/>
        </p:nvCxnSpPr>
        <p:spPr>
          <a:xfrm flipH="1" flipV="1">
            <a:off x="8897917" y="1268052"/>
            <a:ext cx="357975" cy="57915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D0DC1D7-E1E0-636C-7137-4E3B6F915D89}"/>
              </a:ext>
            </a:extLst>
          </p:cNvPr>
          <p:cNvCxnSpPr>
            <a:cxnSpLocks/>
          </p:cNvCxnSpPr>
          <p:nvPr/>
        </p:nvCxnSpPr>
        <p:spPr>
          <a:xfrm flipV="1">
            <a:off x="9030796" y="1832310"/>
            <a:ext cx="206824" cy="13359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075C4CD-F316-C41F-3D45-A4A14ABA8FCD}"/>
              </a:ext>
            </a:extLst>
          </p:cNvPr>
          <p:cNvCxnSpPr>
            <a:cxnSpLocks/>
          </p:cNvCxnSpPr>
          <p:nvPr/>
        </p:nvCxnSpPr>
        <p:spPr>
          <a:xfrm>
            <a:off x="659704" y="2224618"/>
            <a:ext cx="33190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Flowchart: Or 131">
            <a:extLst>
              <a:ext uri="{FF2B5EF4-FFF2-40B4-BE49-F238E27FC236}">
                <a16:creationId xmlns:a16="http://schemas.microsoft.com/office/drawing/2014/main" id="{41AF4C79-13FE-14EB-043C-AC5AE86D000E}"/>
              </a:ext>
            </a:extLst>
          </p:cNvPr>
          <p:cNvSpPr/>
          <p:nvPr/>
        </p:nvSpPr>
        <p:spPr>
          <a:xfrm>
            <a:off x="9393742" y="2067174"/>
            <a:ext cx="496007" cy="512698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3" name="Flowchart: Or 132">
            <a:extLst>
              <a:ext uri="{FF2B5EF4-FFF2-40B4-BE49-F238E27FC236}">
                <a16:creationId xmlns:a16="http://schemas.microsoft.com/office/drawing/2014/main" id="{7BC86781-C7BE-2D05-9200-EFD799A04D3D}"/>
              </a:ext>
            </a:extLst>
          </p:cNvPr>
          <p:cNvSpPr/>
          <p:nvPr/>
        </p:nvSpPr>
        <p:spPr>
          <a:xfrm>
            <a:off x="9930146" y="1634072"/>
            <a:ext cx="496007" cy="512698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4" name="Flowchart: Or 133">
            <a:extLst>
              <a:ext uri="{FF2B5EF4-FFF2-40B4-BE49-F238E27FC236}">
                <a16:creationId xmlns:a16="http://schemas.microsoft.com/office/drawing/2014/main" id="{4A8B09B3-4F8F-0A87-BC35-4310703F2B54}"/>
              </a:ext>
            </a:extLst>
          </p:cNvPr>
          <p:cNvSpPr/>
          <p:nvPr/>
        </p:nvSpPr>
        <p:spPr>
          <a:xfrm>
            <a:off x="606452" y="3733719"/>
            <a:ext cx="438410" cy="390722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5" name="Flowchart: Collate 134">
            <a:extLst>
              <a:ext uri="{FF2B5EF4-FFF2-40B4-BE49-F238E27FC236}">
                <a16:creationId xmlns:a16="http://schemas.microsoft.com/office/drawing/2014/main" id="{FA6E49C9-E611-EE93-BDC6-F7B906924469}"/>
              </a:ext>
            </a:extLst>
          </p:cNvPr>
          <p:cNvSpPr/>
          <p:nvPr/>
        </p:nvSpPr>
        <p:spPr>
          <a:xfrm>
            <a:off x="10505234" y="2783689"/>
            <a:ext cx="440008" cy="441255"/>
          </a:xfrm>
          <a:prstGeom prst="flowChartCol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36" name="Flowchart: Collate 135">
            <a:extLst>
              <a:ext uri="{FF2B5EF4-FFF2-40B4-BE49-F238E27FC236}">
                <a16:creationId xmlns:a16="http://schemas.microsoft.com/office/drawing/2014/main" id="{1A5DFBC1-B1CA-F8A9-93C8-AC2BD2CC5A59}"/>
              </a:ext>
            </a:extLst>
          </p:cNvPr>
          <p:cNvSpPr/>
          <p:nvPr/>
        </p:nvSpPr>
        <p:spPr>
          <a:xfrm>
            <a:off x="655654" y="4751607"/>
            <a:ext cx="271628" cy="369818"/>
          </a:xfrm>
          <a:prstGeom prst="flowChartCol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8F8063B2-786A-F63E-5F4A-69A2310183D3}"/>
              </a:ext>
            </a:extLst>
          </p:cNvPr>
          <p:cNvSpPr/>
          <p:nvPr/>
        </p:nvSpPr>
        <p:spPr>
          <a:xfrm>
            <a:off x="177353" y="62358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10">
                <a:moveTo>
                  <a:pt x="985951" y="0"/>
                </a:moveTo>
                <a:lnTo>
                  <a:pt x="938181" y="1136"/>
                </a:lnTo>
                <a:lnTo>
                  <a:pt x="890998" y="4513"/>
                </a:lnTo>
                <a:lnTo>
                  <a:pt x="844453" y="10078"/>
                </a:lnTo>
                <a:lnTo>
                  <a:pt x="798598" y="17778"/>
                </a:lnTo>
                <a:lnTo>
                  <a:pt x="753485" y="27564"/>
                </a:lnTo>
                <a:lnTo>
                  <a:pt x="709165" y="39382"/>
                </a:lnTo>
                <a:lnTo>
                  <a:pt x="665690" y="53181"/>
                </a:lnTo>
                <a:lnTo>
                  <a:pt x="623111" y="68911"/>
                </a:lnTo>
                <a:lnTo>
                  <a:pt x="581482" y="86518"/>
                </a:lnTo>
                <a:lnTo>
                  <a:pt x="540852" y="105951"/>
                </a:lnTo>
                <a:lnTo>
                  <a:pt x="501273" y="127159"/>
                </a:lnTo>
                <a:lnTo>
                  <a:pt x="462798" y="150091"/>
                </a:lnTo>
                <a:lnTo>
                  <a:pt x="425478" y="174693"/>
                </a:lnTo>
                <a:lnTo>
                  <a:pt x="389364" y="200916"/>
                </a:lnTo>
                <a:lnTo>
                  <a:pt x="354508" y="228706"/>
                </a:lnTo>
                <a:lnTo>
                  <a:pt x="320963" y="258013"/>
                </a:lnTo>
                <a:lnTo>
                  <a:pt x="288778" y="288785"/>
                </a:lnTo>
                <a:lnTo>
                  <a:pt x="258007" y="320970"/>
                </a:lnTo>
                <a:lnTo>
                  <a:pt x="228701" y="354516"/>
                </a:lnTo>
                <a:lnTo>
                  <a:pt x="200911" y="389372"/>
                </a:lnTo>
                <a:lnTo>
                  <a:pt x="174689" y="425486"/>
                </a:lnTo>
                <a:lnTo>
                  <a:pt x="150087" y="462807"/>
                </a:lnTo>
                <a:lnTo>
                  <a:pt x="127156" y="501283"/>
                </a:lnTo>
                <a:lnTo>
                  <a:pt x="105949" y="540862"/>
                </a:lnTo>
                <a:lnTo>
                  <a:pt x="86516" y="581492"/>
                </a:lnTo>
                <a:lnTo>
                  <a:pt x="68909" y="623122"/>
                </a:lnTo>
                <a:lnTo>
                  <a:pt x="53180" y="665701"/>
                </a:lnTo>
                <a:lnTo>
                  <a:pt x="39381" y="709176"/>
                </a:lnTo>
                <a:lnTo>
                  <a:pt x="27563" y="753496"/>
                </a:lnTo>
                <a:lnTo>
                  <a:pt x="17778" y="798610"/>
                </a:lnTo>
                <a:lnTo>
                  <a:pt x="10077" y="844465"/>
                </a:lnTo>
                <a:lnTo>
                  <a:pt x="4513" y="891010"/>
                </a:lnTo>
                <a:lnTo>
                  <a:pt x="1136" y="938194"/>
                </a:lnTo>
                <a:lnTo>
                  <a:pt x="0" y="985964"/>
                </a:lnTo>
                <a:lnTo>
                  <a:pt x="1136" y="1033734"/>
                </a:lnTo>
                <a:lnTo>
                  <a:pt x="4513" y="1080918"/>
                </a:lnTo>
                <a:lnTo>
                  <a:pt x="10077" y="1127463"/>
                </a:lnTo>
                <a:lnTo>
                  <a:pt x="17778" y="1173318"/>
                </a:lnTo>
                <a:lnTo>
                  <a:pt x="27563" y="1218431"/>
                </a:lnTo>
                <a:lnTo>
                  <a:pt x="39381" y="1262751"/>
                </a:lnTo>
                <a:lnTo>
                  <a:pt x="53180" y="1306226"/>
                </a:lnTo>
                <a:lnTo>
                  <a:pt x="68909" y="1348804"/>
                </a:lnTo>
                <a:lnTo>
                  <a:pt x="86516" y="1390434"/>
                </a:lnTo>
                <a:lnTo>
                  <a:pt x="105949" y="1431064"/>
                </a:lnTo>
                <a:lnTo>
                  <a:pt x="127156" y="1470642"/>
                </a:lnTo>
                <a:lnTo>
                  <a:pt x="150087" y="1509117"/>
                </a:lnTo>
                <a:lnTo>
                  <a:pt x="174689" y="1546438"/>
                </a:lnTo>
                <a:lnTo>
                  <a:pt x="200911" y="1582551"/>
                </a:lnTo>
                <a:lnTo>
                  <a:pt x="228701" y="1617407"/>
                </a:lnTo>
                <a:lnTo>
                  <a:pt x="258007" y="1650953"/>
                </a:lnTo>
                <a:lnTo>
                  <a:pt x="288778" y="1683137"/>
                </a:lnTo>
                <a:lnTo>
                  <a:pt x="320963" y="1713908"/>
                </a:lnTo>
                <a:lnTo>
                  <a:pt x="354508" y="1743214"/>
                </a:lnTo>
                <a:lnTo>
                  <a:pt x="389364" y="1771004"/>
                </a:lnTo>
                <a:lnTo>
                  <a:pt x="425478" y="1797226"/>
                </a:lnTo>
                <a:lnTo>
                  <a:pt x="462798" y="1821828"/>
                </a:lnTo>
                <a:lnTo>
                  <a:pt x="501273" y="1844759"/>
                </a:lnTo>
                <a:lnTo>
                  <a:pt x="540852" y="1865967"/>
                </a:lnTo>
                <a:lnTo>
                  <a:pt x="581482" y="1885400"/>
                </a:lnTo>
                <a:lnTo>
                  <a:pt x="623111" y="1903007"/>
                </a:lnTo>
                <a:lnTo>
                  <a:pt x="665690" y="1918735"/>
                </a:lnTo>
                <a:lnTo>
                  <a:pt x="709165" y="1932535"/>
                </a:lnTo>
                <a:lnTo>
                  <a:pt x="753485" y="1944353"/>
                </a:lnTo>
                <a:lnTo>
                  <a:pt x="798598" y="1954138"/>
                </a:lnTo>
                <a:lnTo>
                  <a:pt x="844453" y="1961838"/>
                </a:lnTo>
                <a:lnTo>
                  <a:pt x="890998" y="1967402"/>
                </a:lnTo>
                <a:lnTo>
                  <a:pt x="938181" y="1970779"/>
                </a:lnTo>
                <a:lnTo>
                  <a:pt x="985951" y="1971916"/>
                </a:lnTo>
                <a:lnTo>
                  <a:pt x="1033721" y="1970779"/>
                </a:lnTo>
                <a:lnTo>
                  <a:pt x="1080905" y="1967402"/>
                </a:lnTo>
                <a:lnTo>
                  <a:pt x="1127450" y="1961838"/>
                </a:lnTo>
                <a:lnTo>
                  <a:pt x="1173305" y="1954138"/>
                </a:lnTo>
                <a:lnTo>
                  <a:pt x="1218418" y="1944353"/>
                </a:lnTo>
                <a:lnTo>
                  <a:pt x="1262738" y="1932535"/>
                </a:lnTo>
                <a:lnTo>
                  <a:pt x="1306213" y="1918735"/>
                </a:lnTo>
                <a:lnTo>
                  <a:pt x="1348791" y="1903007"/>
                </a:lnTo>
                <a:lnTo>
                  <a:pt x="1390421" y="1885400"/>
                </a:lnTo>
                <a:lnTo>
                  <a:pt x="1431051" y="1865967"/>
                </a:lnTo>
                <a:lnTo>
                  <a:pt x="1470629" y="1844759"/>
                </a:lnTo>
                <a:lnTo>
                  <a:pt x="1509105" y="1821828"/>
                </a:lnTo>
                <a:lnTo>
                  <a:pt x="1546425" y="1797226"/>
                </a:lnTo>
                <a:lnTo>
                  <a:pt x="1582539" y="1771004"/>
                </a:lnTo>
                <a:lnTo>
                  <a:pt x="1617394" y="1743214"/>
                </a:lnTo>
                <a:lnTo>
                  <a:pt x="1650940" y="1713908"/>
                </a:lnTo>
                <a:lnTo>
                  <a:pt x="1683124" y="1683137"/>
                </a:lnTo>
                <a:lnTo>
                  <a:pt x="1713895" y="1650953"/>
                </a:lnTo>
                <a:lnTo>
                  <a:pt x="1743202" y="1617407"/>
                </a:lnTo>
                <a:lnTo>
                  <a:pt x="1770992" y="1582551"/>
                </a:lnTo>
                <a:lnTo>
                  <a:pt x="1797213" y="1546438"/>
                </a:lnTo>
                <a:lnTo>
                  <a:pt x="1821815" y="1509117"/>
                </a:lnTo>
                <a:lnTo>
                  <a:pt x="1844746" y="1470642"/>
                </a:lnTo>
                <a:lnTo>
                  <a:pt x="1865954" y="1431064"/>
                </a:lnTo>
                <a:lnTo>
                  <a:pt x="1885387" y="1390434"/>
                </a:lnTo>
                <a:lnTo>
                  <a:pt x="1902994" y="1348804"/>
                </a:lnTo>
                <a:lnTo>
                  <a:pt x="1918723" y="1306226"/>
                </a:lnTo>
                <a:lnTo>
                  <a:pt x="1932522" y="1262751"/>
                </a:lnTo>
                <a:lnTo>
                  <a:pt x="1944340" y="1218431"/>
                </a:lnTo>
                <a:lnTo>
                  <a:pt x="1954125" y="1173318"/>
                </a:lnTo>
                <a:lnTo>
                  <a:pt x="1961825" y="1127463"/>
                </a:lnTo>
                <a:lnTo>
                  <a:pt x="1967390" y="1080918"/>
                </a:lnTo>
                <a:lnTo>
                  <a:pt x="1970766" y="1033734"/>
                </a:lnTo>
                <a:lnTo>
                  <a:pt x="1971903" y="985964"/>
                </a:lnTo>
                <a:lnTo>
                  <a:pt x="1970766" y="938194"/>
                </a:lnTo>
                <a:lnTo>
                  <a:pt x="1967390" y="891010"/>
                </a:lnTo>
                <a:lnTo>
                  <a:pt x="1961825" y="844465"/>
                </a:lnTo>
                <a:lnTo>
                  <a:pt x="1954125" y="798610"/>
                </a:lnTo>
                <a:lnTo>
                  <a:pt x="1944340" y="753496"/>
                </a:lnTo>
                <a:lnTo>
                  <a:pt x="1932522" y="709176"/>
                </a:lnTo>
                <a:lnTo>
                  <a:pt x="1918723" y="665701"/>
                </a:lnTo>
                <a:lnTo>
                  <a:pt x="1902994" y="623122"/>
                </a:lnTo>
                <a:lnTo>
                  <a:pt x="1885387" y="581492"/>
                </a:lnTo>
                <a:lnTo>
                  <a:pt x="1865954" y="540862"/>
                </a:lnTo>
                <a:lnTo>
                  <a:pt x="1844746" y="501283"/>
                </a:lnTo>
                <a:lnTo>
                  <a:pt x="1821815" y="462807"/>
                </a:lnTo>
                <a:lnTo>
                  <a:pt x="1797213" y="425486"/>
                </a:lnTo>
                <a:lnTo>
                  <a:pt x="1770992" y="389372"/>
                </a:lnTo>
                <a:lnTo>
                  <a:pt x="1743202" y="354516"/>
                </a:lnTo>
                <a:lnTo>
                  <a:pt x="1713895" y="320970"/>
                </a:lnTo>
                <a:lnTo>
                  <a:pt x="1683124" y="288785"/>
                </a:lnTo>
                <a:lnTo>
                  <a:pt x="1650940" y="258013"/>
                </a:lnTo>
                <a:lnTo>
                  <a:pt x="1617394" y="228706"/>
                </a:lnTo>
                <a:lnTo>
                  <a:pt x="1582539" y="200916"/>
                </a:lnTo>
                <a:lnTo>
                  <a:pt x="1546425" y="174693"/>
                </a:lnTo>
                <a:lnTo>
                  <a:pt x="1509105" y="150091"/>
                </a:lnTo>
                <a:lnTo>
                  <a:pt x="1470629" y="127159"/>
                </a:lnTo>
                <a:lnTo>
                  <a:pt x="1431051" y="105951"/>
                </a:lnTo>
                <a:lnTo>
                  <a:pt x="1390421" y="86518"/>
                </a:lnTo>
                <a:lnTo>
                  <a:pt x="1348791" y="68911"/>
                </a:lnTo>
                <a:lnTo>
                  <a:pt x="1306213" y="53181"/>
                </a:lnTo>
                <a:lnTo>
                  <a:pt x="1262738" y="39382"/>
                </a:lnTo>
                <a:lnTo>
                  <a:pt x="1218418" y="27564"/>
                </a:lnTo>
                <a:lnTo>
                  <a:pt x="1173305" y="17778"/>
                </a:lnTo>
                <a:lnTo>
                  <a:pt x="1127450" y="10078"/>
                </a:lnTo>
                <a:lnTo>
                  <a:pt x="1080905" y="4513"/>
                </a:lnTo>
                <a:lnTo>
                  <a:pt x="1033721" y="1136"/>
                </a:lnTo>
                <a:lnTo>
                  <a:pt x="9859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178196E5-B522-0174-9498-D29B51010D42}"/>
              </a:ext>
            </a:extLst>
          </p:cNvPr>
          <p:cNvSpPr txBox="1"/>
          <p:nvPr/>
        </p:nvSpPr>
        <p:spPr>
          <a:xfrm>
            <a:off x="408125" y="656664"/>
            <a:ext cx="1471531" cy="657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565" marR="5080" indent="-63500" algn="ctr">
              <a:lnSpc>
                <a:spcPct val="102000"/>
              </a:lnSpc>
              <a:spcBef>
                <a:spcPts val="95"/>
              </a:spcBef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ARTS &amp; CREATIVE PRECINCT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97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5143" y="4566938"/>
            <a:ext cx="3271802" cy="2304426"/>
            <a:chOff x="7099172" y="5036318"/>
            <a:chExt cx="3608070" cy="2541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99172" y="5043042"/>
              <a:ext cx="3592829" cy="25108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152355" y="5938155"/>
              <a:ext cx="822960" cy="1402080"/>
            </a:xfrm>
            <a:custGeom>
              <a:avLst/>
              <a:gdLst/>
              <a:ahLst/>
              <a:cxnLst/>
              <a:rect l="l" t="t" r="r" b="b"/>
              <a:pathLst>
                <a:path w="822959" h="1402079">
                  <a:moveTo>
                    <a:pt x="822426" y="0"/>
                  </a:moveTo>
                  <a:lnTo>
                    <a:pt x="0" y="1401559"/>
                  </a:lnTo>
                </a:path>
              </a:pathLst>
            </a:custGeom>
            <a:ln w="33616">
              <a:solidFill>
                <a:srgbClr val="DEA0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06538" y="7053859"/>
              <a:ext cx="124802" cy="1402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00840" y="7457869"/>
              <a:ext cx="253861" cy="987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342698" y="6197168"/>
              <a:ext cx="185420" cy="235585"/>
            </a:xfrm>
            <a:custGeom>
              <a:avLst/>
              <a:gdLst/>
              <a:ahLst/>
              <a:cxnLst/>
              <a:rect l="l" t="t" r="r" b="b"/>
              <a:pathLst>
                <a:path w="185420" h="235585">
                  <a:moveTo>
                    <a:pt x="108623" y="0"/>
                  </a:moveTo>
                  <a:lnTo>
                    <a:pt x="0" y="190576"/>
                  </a:lnTo>
                  <a:lnTo>
                    <a:pt x="72415" y="235165"/>
                  </a:lnTo>
                  <a:lnTo>
                    <a:pt x="184861" y="48005"/>
                  </a:lnTo>
                  <a:lnTo>
                    <a:pt x="108623" y="0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650463" y="6441630"/>
              <a:ext cx="732790" cy="1112520"/>
            </a:xfrm>
            <a:custGeom>
              <a:avLst/>
              <a:gdLst/>
              <a:ahLst/>
              <a:cxnLst/>
              <a:rect l="l" t="t" r="r" b="b"/>
              <a:pathLst>
                <a:path w="732790" h="1112520">
                  <a:moveTo>
                    <a:pt x="215811" y="910120"/>
                  </a:moveTo>
                  <a:lnTo>
                    <a:pt x="143383" y="864539"/>
                  </a:lnTo>
                  <a:lnTo>
                    <a:pt x="0" y="1112227"/>
                  </a:lnTo>
                  <a:lnTo>
                    <a:pt x="98933" y="1112227"/>
                  </a:lnTo>
                  <a:lnTo>
                    <a:pt x="215811" y="910120"/>
                  </a:lnTo>
                  <a:close/>
                </a:path>
                <a:path w="732790" h="1112520">
                  <a:moveTo>
                    <a:pt x="478790" y="477799"/>
                  </a:moveTo>
                  <a:lnTo>
                    <a:pt x="398754" y="431863"/>
                  </a:lnTo>
                  <a:lnTo>
                    <a:pt x="177685" y="807504"/>
                  </a:lnTo>
                  <a:lnTo>
                    <a:pt x="252006" y="855141"/>
                  </a:lnTo>
                  <a:lnTo>
                    <a:pt x="478790" y="477799"/>
                  </a:lnTo>
                  <a:close/>
                </a:path>
                <a:path w="732790" h="1112520">
                  <a:moveTo>
                    <a:pt x="620458" y="235788"/>
                  </a:moveTo>
                  <a:lnTo>
                    <a:pt x="545490" y="191947"/>
                  </a:lnTo>
                  <a:lnTo>
                    <a:pt x="436867" y="376809"/>
                  </a:lnTo>
                  <a:lnTo>
                    <a:pt x="511187" y="422541"/>
                  </a:lnTo>
                  <a:lnTo>
                    <a:pt x="620458" y="235788"/>
                  </a:lnTo>
                  <a:close/>
                </a:path>
                <a:path w="732790" h="1112520">
                  <a:moveTo>
                    <a:pt x="732243" y="45224"/>
                  </a:moveTo>
                  <a:lnTo>
                    <a:pt x="656018" y="0"/>
                  </a:lnTo>
                  <a:lnTo>
                    <a:pt x="564540" y="163385"/>
                  </a:lnTo>
                  <a:lnTo>
                    <a:pt x="639114" y="207213"/>
                  </a:lnTo>
                  <a:lnTo>
                    <a:pt x="732243" y="45224"/>
                  </a:lnTo>
                  <a:close/>
                </a:path>
              </a:pathLst>
            </a:custGeom>
            <a:solidFill>
              <a:srgbClr val="DEA07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893454" y="5814113"/>
              <a:ext cx="361950" cy="353060"/>
            </a:xfrm>
            <a:custGeom>
              <a:avLst/>
              <a:gdLst/>
              <a:ahLst/>
              <a:cxnLst/>
              <a:rect l="l" t="t" r="r" b="b"/>
              <a:pathLst>
                <a:path w="361950" h="353060">
                  <a:moveTo>
                    <a:pt x="133819" y="0"/>
                  </a:moveTo>
                  <a:lnTo>
                    <a:pt x="0" y="222821"/>
                  </a:lnTo>
                  <a:lnTo>
                    <a:pt x="226491" y="353047"/>
                  </a:lnTo>
                  <a:lnTo>
                    <a:pt x="361810" y="131025"/>
                  </a:lnTo>
                  <a:lnTo>
                    <a:pt x="133819" y="0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27276" y="5712162"/>
              <a:ext cx="288290" cy="233679"/>
            </a:xfrm>
            <a:custGeom>
              <a:avLst/>
              <a:gdLst/>
              <a:ahLst/>
              <a:cxnLst/>
              <a:rect l="l" t="t" r="r" b="b"/>
              <a:pathLst>
                <a:path w="288290" h="233679">
                  <a:moveTo>
                    <a:pt x="62712" y="0"/>
                  </a:moveTo>
                  <a:lnTo>
                    <a:pt x="0" y="101955"/>
                  </a:lnTo>
                  <a:lnTo>
                    <a:pt x="227977" y="233298"/>
                  </a:lnTo>
                  <a:lnTo>
                    <a:pt x="287718" y="136258"/>
                  </a:lnTo>
                  <a:lnTo>
                    <a:pt x="62712" y="0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694494" y="6362979"/>
              <a:ext cx="554990" cy="853440"/>
            </a:xfrm>
            <a:custGeom>
              <a:avLst/>
              <a:gdLst/>
              <a:ahLst/>
              <a:cxnLst/>
              <a:rect l="l" t="t" r="r" b="b"/>
              <a:pathLst>
                <a:path w="554990" h="853440">
                  <a:moveTo>
                    <a:pt x="300723" y="479285"/>
                  </a:moveTo>
                  <a:lnTo>
                    <a:pt x="220687" y="433349"/>
                  </a:lnTo>
                  <a:lnTo>
                    <a:pt x="0" y="810183"/>
                  </a:lnTo>
                  <a:lnTo>
                    <a:pt x="78117" y="853109"/>
                  </a:lnTo>
                  <a:lnTo>
                    <a:pt x="300723" y="479285"/>
                  </a:lnTo>
                  <a:close/>
                </a:path>
                <a:path w="554990" h="853440">
                  <a:moveTo>
                    <a:pt x="554824" y="45935"/>
                  </a:moveTo>
                  <a:lnTo>
                    <a:pt x="474789" y="0"/>
                  </a:lnTo>
                  <a:lnTo>
                    <a:pt x="253720" y="375627"/>
                  </a:lnTo>
                  <a:lnTo>
                    <a:pt x="328053" y="423265"/>
                  </a:lnTo>
                  <a:lnTo>
                    <a:pt x="554824" y="45935"/>
                  </a:lnTo>
                  <a:close/>
                </a:path>
              </a:pathLst>
            </a:custGeom>
            <a:solidFill>
              <a:srgbClr val="DEA07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67076" y="7228484"/>
              <a:ext cx="271780" cy="325755"/>
            </a:xfrm>
            <a:custGeom>
              <a:avLst/>
              <a:gdLst/>
              <a:ahLst/>
              <a:cxnLst/>
              <a:rect l="l" t="t" r="r" b="b"/>
              <a:pathLst>
                <a:path w="271779" h="325754">
                  <a:moveTo>
                    <a:pt x="191467" y="0"/>
                  </a:moveTo>
                  <a:lnTo>
                    <a:pt x="0" y="325361"/>
                  </a:lnTo>
                  <a:lnTo>
                    <a:pt x="103576" y="325361"/>
                  </a:lnTo>
                  <a:lnTo>
                    <a:pt x="271516" y="45948"/>
                  </a:lnTo>
                  <a:lnTo>
                    <a:pt x="191467" y="0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73752" y="5353900"/>
              <a:ext cx="297180" cy="344170"/>
            </a:xfrm>
            <a:custGeom>
              <a:avLst/>
              <a:gdLst/>
              <a:ahLst/>
              <a:cxnLst/>
              <a:rect l="l" t="t" r="r" b="b"/>
              <a:pathLst>
                <a:path w="297179" h="344170">
                  <a:moveTo>
                    <a:pt x="121754" y="0"/>
                  </a:moveTo>
                  <a:lnTo>
                    <a:pt x="0" y="212483"/>
                  </a:lnTo>
                  <a:lnTo>
                    <a:pt x="225615" y="343979"/>
                  </a:lnTo>
                  <a:lnTo>
                    <a:pt x="296773" y="217906"/>
                  </a:lnTo>
                  <a:lnTo>
                    <a:pt x="121754" y="0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325051" y="7214824"/>
              <a:ext cx="263525" cy="200660"/>
            </a:xfrm>
            <a:custGeom>
              <a:avLst/>
              <a:gdLst/>
              <a:ahLst/>
              <a:cxnLst/>
              <a:rect l="l" t="t" r="r" b="b"/>
              <a:pathLst>
                <a:path w="263525" h="200659">
                  <a:moveTo>
                    <a:pt x="38112" y="0"/>
                  </a:moveTo>
                  <a:lnTo>
                    <a:pt x="0" y="72415"/>
                  </a:lnTo>
                  <a:lnTo>
                    <a:pt x="224878" y="200101"/>
                  </a:lnTo>
                  <a:lnTo>
                    <a:pt x="262978" y="129590"/>
                  </a:lnTo>
                  <a:lnTo>
                    <a:pt x="38112" y="0"/>
                  </a:lnTo>
                  <a:close/>
                </a:path>
              </a:pathLst>
            </a:custGeom>
            <a:solidFill>
              <a:srgbClr val="DEA07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363158" y="7096670"/>
              <a:ext cx="294005" cy="247650"/>
            </a:xfrm>
            <a:custGeom>
              <a:avLst/>
              <a:gdLst/>
              <a:ahLst/>
              <a:cxnLst/>
              <a:rect l="l" t="t" r="r" b="b"/>
              <a:pathLst>
                <a:path w="294004" h="247650">
                  <a:moveTo>
                    <a:pt x="66700" y="0"/>
                  </a:moveTo>
                  <a:lnTo>
                    <a:pt x="0" y="118148"/>
                  </a:lnTo>
                  <a:lnTo>
                    <a:pt x="224891" y="247103"/>
                  </a:lnTo>
                  <a:lnTo>
                    <a:pt x="293484" y="131825"/>
                  </a:lnTo>
                  <a:lnTo>
                    <a:pt x="66700" y="0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135427" y="7351740"/>
              <a:ext cx="347980" cy="202565"/>
            </a:xfrm>
            <a:custGeom>
              <a:avLst/>
              <a:gdLst/>
              <a:ahLst/>
              <a:cxnLst/>
              <a:rect l="l" t="t" r="r" b="b"/>
              <a:pathLst>
                <a:path w="347979" h="202565">
                  <a:moveTo>
                    <a:pt x="49250" y="0"/>
                  </a:moveTo>
                  <a:lnTo>
                    <a:pt x="0" y="80340"/>
                  </a:lnTo>
                  <a:lnTo>
                    <a:pt x="209854" y="202105"/>
                  </a:lnTo>
                  <a:lnTo>
                    <a:pt x="333004" y="202105"/>
                  </a:lnTo>
                  <a:lnTo>
                    <a:pt x="347789" y="176517"/>
                  </a:lnTo>
                  <a:lnTo>
                    <a:pt x="49250" y="0"/>
                  </a:lnTo>
                  <a:close/>
                </a:path>
              </a:pathLst>
            </a:custGeom>
            <a:solidFill>
              <a:srgbClr val="DEA07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77502" y="5686450"/>
              <a:ext cx="914400" cy="665480"/>
            </a:xfrm>
            <a:custGeom>
              <a:avLst/>
              <a:gdLst/>
              <a:ahLst/>
              <a:cxnLst/>
              <a:rect l="l" t="t" r="r" b="b"/>
              <a:pathLst>
                <a:path w="914400" h="665479">
                  <a:moveTo>
                    <a:pt x="407822" y="177215"/>
                  </a:moveTo>
                  <a:lnTo>
                    <a:pt x="108623" y="0"/>
                  </a:lnTo>
                  <a:lnTo>
                    <a:pt x="0" y="186753"/>
                  </a:lnTo>
                  <a:lnTo>
                    <a:pt x="301104" y="365899"/>
                  </a:lnTo>
                  <a:lnTo>
                    <a:pt x="407822" y="177215"/>
                  </a:lnTo>
                  <a:close/>
                </a:path>
                <a:path w="914400" h="665479">
                  <a:moveTo>
                    <a:pt x="914336" y="478332"/>
                  </a:moveTo>
                  <a:lnTo>
                    <a:pt x="615543" y="299199"/>
                  </a:lnTo>
                  <a:lnTo>
                    <a:pt x="507568" y="487857"/>
                  </a:lnTo>
                  <a:lnTo>
                    <a:pt x="808012" y="665086"/>
                  </a:lnTo>
                  <a:lnTo>
                    <a:pt x="914336" y="478332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8604" y="5863683"/>
              <a:ext cx="311284" cy="30937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218320" y="5933554"/>
              <a:ext cx="598805" cy="601345"/>
            </a:xfrm>
            <a:custGeom>
              <a:avLst/>
              <a:gdLst/>
              <a:ahLst/>
              <a:cxnLst/>
              <a:rect l="l" t="t" r="r" b="b"/>
              <a:pathLst>
                <a:path w="598804" h="601345">
                  <a:moveTo>
                    <a:pt x="598398" y="219798"/>
                  </a:moveTo>
                  <a:lnTo>
                    <a:pt x="521258" y="174561"/>
                  </a:lnTo>
                  <a:lnTo>
                    <a:pt x="503783" y="204165"/>
                  </a:lnTo>
                  <a:lnTo>
                    <a:pt x="520382" y="174205"/>
                  </a:lnTo>
                  <a:lnTo>
                    <a:pt x="296811" y="45707"/>
                  </a:lnTo>
                  <a:lnTo>
                    <a:pt x="297294" y="44869"/>
                  </a:lnTo>
                  <a:lnTo>
                    <a:pt x="219163" y="0"/>
                  </a:lnTo>
                  <a:lnTo>
                    <a:pt x="0" y="375704"/>
                  </a:lnTo>
                  <a:lnTo>
                    <a:pt x="80048" y="425132"/>
                  </a:lnTo>
                  <a:lnTo>
                    <a:pt x="240525" y="144221"/>
                  </a:lnTo>
                  <a:lnTo>
                    <a:pt x="466001" y="268211"/>
                  </a:lnTo>
                  <a:lnTo>
                    <a:pt x="297294" y="554202"/>
                  </a:lnTo>
                  <a:lnTo>
                    <a:pt x="376072" y="600938"/>
                  </a:lnTo>
                  <a:lnTo>
                    <a:pt x="598398" y="219798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38382" y="6077494"/>
              <a:ext cx="346075" cy="337185"/>
            </a:xfrm>
            <a:custGeom>
              <a:avLst/>
              <a:gdLst/>
              <a:ahLst/>
              <a:cxnLst/>
              <a:rect l="l" t="t" r="r" b="b"/>
              <a:pathLst>
                <a:path w="346075" h="337185">
                  <a:moveTo>
                    <a:pt x="119684" y="0"/>
                  </a:moveTo>
                  <a:lnTo>
                    <a:pt x="0" y="211162"/>
                  </a:lnTo>
                  <a:lnTo>
                    <a:pt x="222973" y="336930"/>
                  </a:lnTo>
                  <a:lnTo>
                    <a:pt x="345706" y="126669"/>
                  </a:lnTo>
                  <a:lnTo>
                    <a:pt x="119684" y="0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786520" y="5667755"/>
              <a:ext cx="607695" cy="612140"/>
            </a:xfrm>
            <a:custGeom>
              <a:avLst/>
              <a:gdLst/>
              <a:ahLst/>
              <a:cxnLst/>
              <a:rect l="l" t="t" r="r" b="b"/>
              <a:pathLst>
                <a:path w="607695" h="612139">
                  <a:moveTo>
                    <a:pt x="309638" y="51092"/>
                  </a:moveTo>
                  <a:lnTo>
                    <a:pt x="224078" y="0"/>
                  </a:lnTo>
                  <a:lnTo>
                    <a:pt x="0" y="376847"/>
                  </a:lnTo>
                  <a:lnTo>
                    <a:pt x="81241" y="429044"/>
                  </a:lnTo>
                  <a:lnTo>
                    <a:pt x="309638" y="51092"/>
                  </a:lnTo>
                  <a:close/>
                </a:path>
                <a:path w="607695" h="612139">
                  <a:moveTo>
                    <a:pt x="607174" y="228231"/>
                  </a:moveTo>
                  <a:lnTo>
                    <a:pt x="530656" y="180657"/>
                  </a:lnTo>
                  <a:lnTo>
                    <a:pt x="295300" y="559384"/>
                  </a:lnTo>
                  <a:lnTo>
                    <a:pt x="376542" y="611568"/>
                  </a:lnTo>
                  <a:lnTo>
                    <a:pt x="607174" y="228231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701876" y="6797480"/>
              <a:ext cx="385445" cy="417830"/>
            </a:xfrm>
            <a:custGeom>
              <a:avLst/>
              <a:gdLst/>
              <a:ahLst/>
              <a:cxnLst/>
              <a:rect l="l" t="t" r="r" b="b"/>
              <a:pathLst>
                <a:path w="385445" h="417829">
                  <a:moveTo>
                    <a:pt x="222973" y="0"/>
                  </a:moveTo>
                  <a:lnTo>
                    <a:pt x="0" y="375424"/>
                  </a:lnTo>
                  <a:lnTo>
                    <a:pt x="49542" y="405904"/>
                  </a:lnTo>
                  <a:lnTo>
                    <a:pt x="191960" y="417334"/>
                  </a:lnTo>
                  <a:lnTo>
                    <a:pt x="384949" y="93383"/>
                  </a:lnTo>
                  <a:lnTo>
                    <a:pt x="222973" y="0"/>
                  </a:lnTo>
                  <a:close/>
                </a:path>
              </a:pathLst>
            </a:custGeom>
            <a:solidFill>
              <a:srgbClr val="73AFB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67784" y="6924964"/>
              <a:ext cx="232486" cy="22697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456999" y="6543377"/>
              <a:ext cx="413384" cy="288925"/>
            </a:xfrm>
            <a:custGeom>
              <a:avLst/>
              <a:gdLst/>
              <a:ahLst/>
              <a:cxnLst/>
              <a:rect l="l" t="t" r="r" b="b"/>
              <a:pathLst>
                <a:path w="413384" h="288925">
                  <a:moveTo>
                    <a:pt x="39065" y="0"/>
                  </a:moveTo>
                  <a:lnTo>
                    <a:pt x="0" y="62382"/>
                  </a:lnTo>
                  <a:lnTo>
                    <a:pt x="372567" y="288404"/>
                  </a:lnTo>
                  <a:lnTo>
                    <a:pt x="413232" y="218693"/>
                  </a:lnTo>
                  <a:lnTo>
                    <a:pt x="39065" y="0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271193" y="6605753"/>
              <a:ext cx="558800" cy="538480"/>
            </a:xfrm>
            <a:custGeom>
              <a:avLst/>
              <a:gdLst/>
              <a:ahLst/>
              <a:cxnLst/>
              <a:rect l="l" t="t" r="r" b="b"/>
              <a:pathLst>
                <a:path w="558800" h="538479">
                  <a:moveTo>
                    <a:pt x="185610" y="0"/>
                  </a:moveTo>
                  <a:lnTo>
                    <a:pt x="0" y="314502"/>
                  </a:lnTo>
                  <a:lnTo>
                    <a:pt x="375412" y="538467"/>
                  </a:lnTo>
                  <a:lnTo>
                    <a:pt x="558368" y="226656"/>
                  </a:lnTo>
                  <a:lnTo>
                    <a:pt x="185610" y="0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296743" y="6187757"/>
              <a:ext cx="651510" cy="422909"/>
            </a:xfrm>
            <a:custGeom>
              <a:avLst/>
              <a:gdLst/>
              <a:ahLst/>
              <a:cxnLst/>
              <a:rect l="l" t="t" r="r" b="b"/>
              <a:pathLst>
                <a:path w="651509" h="422909">
                  <a:moveTo>
                    <a:pt x="260108" y="226250"/>
                  </a:moveTo>
                  <a:lnTo>
                    <a:pt x="41643" y="100888"/>
                  </a:lnTo>
                  <a:lnTo>
                    <a:pt x="0" y="175221"/>
                  </a:lnTo>
                  <a:lnTo>
                    <a:pt x="218833" y="300850"/>
                  </a:lnTo>
                  <a:lnTo>
                    <a:pt x="260108" y="226250"/>
                  </a:lnTo>
                  <a:close/>
                </a:path>
                <a:path w="651509" h="422909">
                  <a:moveTo>
                    <a:pt x="651459" y="43726"/>
                  </a:moveTo>
                  <a:lnTo>
                    <a:pt x="577151" y="0"/>
                  </a:lnTo>
                  <a:lnTo>
                    <a:pt x="352272" y="375323"/>
                  </a:lnTo>
                  <a:lnTo>
                    <a:pt x="431063" y="422338"/>
                  </a:lnTo>
                  <a:lnTo>
                    <a:pt x="651459" y="43726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248824" y="7151931"/>
              <a:ext cx="125730" cy="135890"/>
            </a:xfrm>
            <a:custGeom>
              <a:avLst/>
              <a:gdLst/>
              <a:ahLst/>
              <a:cxnLst/>
              <a:rect l="l" t="t" r="r" b="b"/>
              <a:pathLst>
                <a:path w="125729" h="135890">
                  <a:moveTo>
                    <a:pt x="56756" y="0"/>
                  </a:moveTo>
                  <a:lnTo>
                    <a:pt x="0" y="93383"/>
                  </a:lnTo>
                  <a:lnTo>
                    <a:pt x="74320" y="135305"/>
                  </a:lnTo>
                  <a:lnTo>
                    <a:pt x="125120" y="39281"/>
                  </a:lnTo>
                  <a:lnTo>
                    <a:pt x="56756" y="0"/>
                  </a:lnTo>
                  <a:close/>
                </a:path>
              </a:pathLst>
            </a:custGeom>
            <a:solidFill>
              <a:srgbClr val="FFF2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471789" y="6924966"/>
              <a:ext cx="180340" cy="183515"/>
            </a:xfrm>
            <a:custGeom>
              <a:avLst/>
              <a:gdLst/>
              <a:ahLst/>
              <a:cxnLst/>
              <a:rect l="l" t="t" r="r" b="b"/>
              <a:pathLst>
                <a:path w="180340" h="183515">
                  <a:moveTo>
                    <a:pt x="70231" y="0"/>
                  </a:moveTo>
                  <a:lnTo>
                    <a:pt x="0" y="123202"/>
                  </a:lnTo>
                  <a:lnTo>
                    <a:pt x="109575" y="183146"/>
                  </a:lnTo>
                  <a:lnTo>
                    <a:pt x="180086" y="64033"/>
                  </a:lnTo>
                  <a:lnTo>
                    <a:pt x="70231" y="0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542005" y="6235064"/>
              <a:ext cx="628015" cy="817880"/>
            </a:xfrm>
            <a:custGeom>
              <a:avLst/>
              <a:gdLst/>
              <a:ahLst/>
              <a:cxnLst/>
              <a:rect l="l" t="t" r="r" b="b"/>
              <a:pathLst>
                <a:path w="628015" h="817879">
                  <a:moveTo>
                    <a:pt x="373811" y="561263"/>
                  </a:moveTo>
                  <a:lnTo>
                    <a:pt x="260718" y="496125"/>
                  </a:lnTo>
                  <a:lnTo>
                    <a:pt x="200977" y="605294"/>
                  </a:lnTo>
                  <a:lnTo>
                    <a:pt x="85090" y="540766"/>
                  </a:lnTo>
                  <a:lnTo>
                    <a:pt x="0" y="689914"/>
                  </a:lnTo>
                  <a:lnTo>
                    <a:pt x="221361" y="817727"/>
                  </a:lnTo>
                  <a:lnTo>
                    <a:pt x="373811" y="561263"/>
                  </a:lnTo>
                  <a:close/>
                </a:path>
                <a:path w="628015" h="817879">
                  <a:moveTo>
                    <a:pt x="627735" y="123634"/>
                  </a:moveTo>
                  <a:lnTo>
                    <a:pt x="531279" y="69862"/>
                  </a:lnTo>
                  <a:lnTo>
                    <a:pt x="418109" y="257670"/>
                  </a:lnTo>
                  <a:lnTo>
                    <a:pt x="522922" y="69850"/>
                  </a:lnTo>
                  <a:lnTo>
                    <a:pt x="407949" y="0"/>
                  </a:lnTo>
                  <a:lnTo>
                    <a:pt x="178790" y="375018"/>
                  </a:lnTo>
                  <a:lnTo>
                    <a:pt x="406196" y="513816"/>
                  </a:lnTo>
                  <a:lnTo>
                    <a:pt x="513397" y="314731"/>
                  </a:lnTo>
                  <a:lnTo>
                    <a:pt x="627735" y="123634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67878" y="5571804"/>
              <a:ext cx="267335" cy="266065"/>
            </a:xfrm>
            <a:custGeom>
              <a:avLst/>
              <a:gdLst/>
              <a:ahLst/>
              <a:cxnLst/>
              <a:rect l="l" t="t" r="r" b="b"/>
              <a:pathLst>
                <a:path w="267334" h="266064">
                  <a:moveTo>
                    <a:pt x="206768" y="0"/>
                  </a:moveTo>
                  <a:lnTo>
                    <a:pt x="130644" y="129247"/>
                  </a:lnTo>
                  <a:lnTo>
                    <a:pt x="54267" y="86004"/>
                  </a:lnTo>
                  <a:lnTo>
                    <a:pt x="0" y="177431"/>
                  </a:lnTo>
                  <a:lnTo>
                    <a:pt x="152450" y="265912"/>
                  </a:lnTo>
                  <a:lnTo>
                    <a:pt x="266915" y="72707"/>
                  </a:lnTo>
                  <a:lnTo>
                    <a:pt x="206768" y="0"/>
                  </a:lnTo>
                  <a:close/>
                </a:path>
              </a:pathLst>
            </a:custGeom>
            <a:solidFill>
              <a:srgbClr val="FFF2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911501" y="5145239"/>
              <a:ext cx="389255" cy="515620"/>
            </a:xfrm>
            <a:custGeom>
              <a:avLst/>
              <a:gdLst/>
              <a:ahLst/>
              <a:cxnLst/>
              <a:rect l="l" t="t" r="r" b="b"/>
              <a:pathLst>
                <a:path w="389254" h="515620">
                  <a:moveTo>
                    <a:pt x="290385" y="73469"/>
                  </a:moveTo>
                  <a:lnTo>
                    <a:pt x="227304" y="0"/>
                  </a:lnTo>
                  <a:lnTo>
                    <a:pt x="0" y="392569"/>
                  </a:lnTo>
                  <a:lnTo>
                    <a:pt x="74333" y="438302"/>
                  </a:lnTo>
                  <a:lnTo>
                    <a:pt x="290385" y="73469"/>
                  </a:lnTo>
                  <a:close/>
                </a:path>
                <a:path w="389254" h="515620">
                  <a:moveTo>
                    <a:pt x="388772" y="208661"/>
                  </a:moveTo>
                  <a:lnTo>
                    <a:pt x="326250" y="133388"/>
                  </a:lnTo>
                  <a:lnTo>
                    <a:pt x="323240" y="137452"/>
                  </a:lnTo>
                  <a:lnTo>
                    <a:pt x="302145" y="173939"/>
                  </a:lnTo>
                  <a:lnTo>
                    <a:pt x="133400" y="470700"/>
                  </a:lnTo>
                  <a:lnTo>
                    <a:pt x="207733" y="515493"/>
                  </a:lnTo>
                  <a:lnTo>
                    <a:pt x="388772" y="208661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407438" y="5419648"/>
              <a:ext cx="465455" cy="558800"/>
            </a:xfrm>
            <a:custGeom>
              <a:avLst/>
              <a:gdLst/>
              <a:ahLst/>
              <a:cxnLst/>
              <a:rect l="l" t="t" r="r" b="b"/>
              <a:pathLst>
                <a:path w="465454" h="558800">
                  <a:moveTo>
                    <a:pt x="317309" y="89573"/>
                  </a:moveTo>
                  <a:lnTo>
                    <a:pt x="168656" y="0"/>
                  </a:lnTo>
                  <a:lnTo>
                    <a:pt x="0" y="279184"/>
                  </a:lnTo>
                  <a:lnTo>
                    <a:pt x="149593" y="369709"/>
                  </a:lnTo>
                  <a:lnTo>
                    <a:pt x="317309" y="89573"/>
                  </a:lnTo>
                  <a:close/>
                </a:path>
                <a:path w="465454" h="558800">
                  <a:moveTo>
                    <a:pt x="465112" y="177698"/>
                  </a:moveTo>
                  <a:lnTo>
                    <a:pt x="321881" y="89573"/>
                  </a:lnTo>
                  <a:lnTo>
                    <a:pt x="94322" y="467220"/>
                  </a:lnTo>
                  <a:lnTo>
                    <a:pt x="244894" y="558787"/>
                  </a:lnTo>
                  <a:lnTo>
                    <a:pt x="465112" y="177698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652338" y="5595633"/>
              <a:ext cx="301625" cy="426720"/>
            </a:xfrm>
            <a:custGeom>
              <a:avLst/>
              <a:gdLst/>
              <a:ahLst/>
              <a:cxnLst/>
              <a:rect l="l" t="t" r="r" b="b"/>
              <a:pathLst>
                <a:path w="301625" h="426720">
                  <a:moveTo>
                    <a:pt x="220218" y="0"/>
                  </a:moveTo>
                  <a:lnTo>
                    <a:pt x="0" y="382790"/>
                  </a:lnTo>
                  <a:lnTo>
                    <a:pt x="77000" y="426211"/>
                  </a:lnTo>
                  <a:lnTo>
                    <a:pt x="301294" y="46977"/>
                  </a:lnTo>
                  <a:lnTo>
                    <a:pt x="220218" y="0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612962" y="5043042"/>
              <a:ext cx="526415" cy="1562100"/>
            </a:xfrm>
            <a:custGeom>
              <a:avLst/>
              <a:gdLst/>
              <a:ahLst/>
              <a:cxnLst/>
              <a:rect l="l" t="t" r="r" b="b"/>
              <a:pathLst>
                <a:path w="526415" h="1562100">
                  <a:moveTo>
                    <a:pt x="379260" y="1339469"/>
                  </a:moveTo>
                  <a:lnTo>
                    <a:pt x="151282" y="1208443"/>
                  </a:lnTo>
                  <a:lnTo>
                    <a:pt x="17449" y="1431264"/>
                  </a:lnTo>
                  <a:lnTo>
                    <a:pt x="243954" y="1561490"/>
                  </a:lnTo>
                  <a:lnTo>
                    <a:pt x="379260" y="1339469"/>
                  </a:lnTo>
                  <a:close/>
                </a:path>
                <a:path w="526415" h="1562100">
                  <a:moveTo>
                    <a:pt x="525843" y="102184"/>
                  </a:moveTo>
                  <a:lnTo>
                    <a:pt x="449668" y="0"/>
                  </a:lnTo>
                  <a:lnTo>
                    <a:pt x="183045" y="0"/>
                  </a:lnTo>
                  <a:lnTo>
                    <a:pt x="0" y="321348"/>
                  </a:lnTo>
                  <a:lnTo>
                    <a:pt x="295859" y="494766"/>
                  </a:lnTo>
                  <a:lnTo>
                    <a:pt x="525843" y="102184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396008" y="6103251"/>
              <a:ext cx="734695" cy="614045"/>
            </a:xfrm>
            <a:custGeom>
              <a:avLst/>
              <a:gdLst/>
              <a:ahLst/>
              <a:cxnLst/>
              <a:rect l="l" t="t" r="r" b="b"/>
              <a:pathLst>
                <a:path w="734695" h="614045">
                  <a:moveTo>
                    <a:pt x="172466" y="182537"/>
                  </a:moveTo>
                  <a:lnTo>
                    <a:pt x="98145" y="139661"/>
                  </a:lnTo>
                  <a:lnTo>
                    <a:pt x="0" y="302602"/>
                  </a:lnTo>
                  <a:lnTo>
                    <a:pt x="77177" y="345478"/>
                  </a:lnTo>
                  <a:lnTo>
                    <a:pt x="172466" y="182537"/>
                  </a:lnTo>
                  <a:close/>
                </a:path>
                <a:path w="734695" h="614045">
                  <a:moveTo>
                    <a:pt x="734644" y="230111"/>
                  </a:moveTo>
                  <a:lnTo>
                    <a:pt x="658126" y="182537"/>
                  </a:lnTo>
                  <a:lnTo>
                    <a:pt x="460082" y="501218"/>
                  </a:lnTo>
                  <a:lnTo>
                    <a:pt x="242671" y="374484"/>
                  </a:lnTo>
                  <a:lnTo>
                    <a:pt x="376059" y="152768"/>
                  </a:lnTo>
                  <a:lnTo>
                    <a:pt x="596214" y="279590"/>
                  </a:lnTo>
                  <a:lnTo>
                    <a:pt x="655942" y="182549"/>
                  </a:lnTo>
                  <a:lnTo>
                    <a:pt x="437667" y="50368"/>
                  </a:lnTo>
                  <a:lnTo>
                    <a:pt x="439356" y="47574"/>
                  </a:lnTo>
                  <a:lnTo>
                    <a:pt x="362839" y="0"/>
                  </a:lnTo>
                  <a:lnTo>
                    <a:pt x="127482" y="378726"/>
                  </a:lnTo>
                  <a:lnTo>
                    <a:pt x="207289" y="429996"/>
                  </a:lnTo>
                  <a:lnTo>
                    <a:pt x="206717" y="430911"/>
                  </a:lnTo>
                  <a:lnTo>
                    <a:pt x="422770" y="560832"/>
                  </a:lnTo>
                  <a:lnTo>
                    <a:pt x="447903" y="520814"/>
                  </a:lnTo>
                  <a:lnTo>
                    <a:pt x="422770" y="561263"/>
                  </a:lnTo>
                  <a:lnTo>
                    <a:pt x="504012" y="613448"/>
                  </a:lnTo>
                  <a:lnTo>
                    <a:pt x="734644" y="230111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569974" y="5339143"/>
              <a:ext cx="1003300" cy="1494155"/>
            </a:xfrm>
            <a:custGeom>
              <a:avLst/>
              <a:gdLst/>
              <a:ahLst/>
              <a:cxnLst/>
              <a:rect l="l" t="t" r="r" b="b"/>
              <a:pathLst>
                <a:path w="1003300" h="1494154">
                  <a:moveTo>
                    <a:pt x="434416" y="912355"/>
                  </a:moveTo>
                  <a:lnTo>
                    <a:pt x="57086" y="691273"/>
                  </a:lnTo>
                  <a:lnTo>
                    <a:pt x="0" y="785609"/>
                  </a:lnTo>
                  <a:lnTo>
                    <a:pt x="302920" y="964755"/>
                  </a:lnTo>
                  <a:lnTo>
                    <a:pt x="228600" y="1088872"/>
                  </a:lnTo>
                  <a:lnTo>
                    <a:pt x="306730" y="1130554"/>
                  </a:lnTo>
                  <a:lnTo>
                    <a:pt x="434416" y="912355"/>
                  </a:lnTo>
                  <a:close/>
                </a:path>
                <a:path w="1003300" h="1494154">
                  <a:moveTo>
                    <a:pt x="566851" y="700811"/>
                  </a:moveTo>
                  <a:lnTo>
                    <a:pt x="480796" y="651510"/>
                  </a:lnTo>
                  <a:lnTo>
                    <a:pt x="476338" y="623316"/>
                  </a:lnTo>
                  <a:lnTo>
                    <a:pt x="455383" y="606310"/>
                  </a:lnTo>
                  <a:lnTo>
                    <a:pt x="348653" y="528345"/>
                  </a:lnTo>
                  <a:lnTo>
                    <a:pt x="280708" y="489673"/>
                  </a:lnTo>
                  <a:lnTo>
                    <a:pt x="210261" y="614108"/>
                  </a:lnTo>
                  <a:lnTo>
                    <a:pt x="175234" y="680173"/>
                  </a:lnTo>
                  <a:lnTo>
                    <a:pt x="468718" y="852639"/>
                  </a:lnTo>
                  <a:lnTo>
                    <a:pt x="566851" y="700811"/>
                  </a:lnTo>
                  <a:close/>
                </a:path>
                <a:path w="1003300" h="1494154">
                  <a:moveTo>
                    <a:pt x="689775" y="474980"/>
                  </a:moveTo>
                  <a:lnTo>
                    <a:pt x="390575" y="301574"/>
                  </a:lnTo>
                  <a:lnTo>
                    <a:pt x="323875" y="422897"/>
                  </a:lnTo>
                  <a:lnTo>
                    <a:pt x="297192" y="467360"/>
                  </a:lnTo>
                  <a:lnTo>
                    <a:pt x="335318" y="482612"/>
                  </a:lnTo>
                  <a:lnTo>
                    <a:pt x="369620" y="498589"/>
                  </a:lnTo>
                  <a:lnTo>
                    <a:pt x="480796" y="583615"/>
                  </a:lnTo>
                  <a:lnTo>
                    <a:pt x="516356" y="606323"/>
                  </a:lnTo>
                  <a:lnTo>
                    <a:pt x="491591" y="651497"/>
                  </a:lnTo>
                  <a:lnTo>
                    <a:pt x="566851" y="691299"/>
                  </a:lnTo>
                  <a:lnTo>
                    <a:pt x="689775" y="474980"/>
                  </a:lnTo>
                  <a:close/>
                </a:path>
                <a:path w="1003300" h="1494154">
                  <a:moveTo>
                    <a:pt x="794981" y="1130554"/>
                  </a:moveTo>
                  <a:lnTo>
                    <a:pt x="491591" y="945921"/>
                  </a:lnTo>
                  <a:lnTo>
                    <a:pt x="268617" y="1324952"/>
                  </a:lnTo>
                  <a:lnTo>
                    <a:pt x="374561" y="1390281"/>
                  </a:lnTo>
                  <a:lnTo>
                    <a:pt x="577342" y="1493558"/>
                  </a:lnTo>
                  <a:lnTo>
                    <a:pt x="728662" y="1242618"/>
                  </a:lnTo>
                  <a:lnTo>
                    <a:pt x="794981" y="1130554"/>
                  </a:lnTo>
                  <a:close/>
                </a:path>
                <a:path w="1003300" h="1494154">
                  <a:moveTo>
                    <a:pt x="924179" y="903782"/>
                  </a:moveTo>
                  <a:lnTo>
                    <a:pt x="623074" y="724636"/>
                  </a:lnTo>
                  <a:lnTo>
                    <a:pt x="609739" y="747509"/>
                  </a:lnTo>
                  <a:lnTo>
                    <a:pt x="528434" y="887577"/>
                  </a:lnTo>
                  <a:lnTo>
                    <a:pt x="826033" y="1065758"/>
                  </a:lnTo>
                  <a:lnTo>
                    <a:pt x="924179" y="903782"/>
                  </a:lnTo>
                  <a:close/>
                </a:path>
                <a:path w="1003300" h="1494154">
                  <a:moveTo>
                    <a:pt x="953503" y="42379"/>
                  </a:moveTo>
                  <a:lnTo>
                    <a:pt x="876541" y="0"/>
                  </a:lnTo>
                  <a:lnTo>
                    <a:pt x="691680" y="314109"/>
                  </a:lnTo>
                  <a:lnTo>
                    <a:pt x="390575" y="130517"/>
                  </a:lnTo>
                  <a:lnTo>
                    <a:pt x="348653" y="198653"/>
                  </a:lnTo>
                  <a:lnTo>
                    <a:pt x="720331" y="422884"/>
                  </a:lnTo>
                  <a:lnTo>
                    <a:pt x="953503" y="42379"/>
                  </a:lnTo>
                  <a:close/>
                </a:path>
                <a:path w="1003300" h="1494154">
                  <a:moveTo>
                    <a:pt x="1003109" y="778002"/>
                  </a:moveTo>
                  <a:lnTo>
                    <a:pt x="857478" y="690194"/>
                  </a:lnTo>
                  <a:lnTo>
                    <a:pt x="909586" y="599020"/>
                  </a:lnTo>
                  <a:lnTo>
                    <a:pt x="748855" y="509295"/>
                  </a:lnTo>
                  <a:lnTo>
                    <a:pt x="644042" y="690714"/>
                  </a:lnTo>
                  <a:lnTo>
                    <a:pt x="945146" y="873290"/>
                  </a:lnTo>
                  <a:lnTo>
                    <a:pt x="1003109" y="778002"/>
                  </a:lnTo>
                  <a:close/>
                </a:path>
              </a:pathLst>
            </a:custGeom>
            <a:solidFill>
              <a:srgbClr val="DEA07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34800" y="5772302"/>
              <a:ext cx="435609" cy="316865"/>
            </a:xfrm>
            <a:custGeom>
              <a:avLst/>
              <a:gdLst/>
              <a:ahLst/>
              <a:cxnLst/>
              <a:rect l="l" t="t" r="r" b="b"/>
              <a:pathLst>
                <a:path w="435609" h="316864">
                  <a:moveTo>
                    <a:pt x="61556" y="0"/>
                  </a:moveTo>
                  <a:lnTo>
                    <a:pt x="0" y="97091"/>
                  </a:lnTo>
                  <a:lnTo>
                    <a:pt x="379831" y="316255"/>
                  </a:lnTo>
                  <a:lnTo>
                    <a:pt x="435165" y="218325"/>
                  </a:lnTo>
                  <a:lnTo>
                    <a:pt x="61556" y="0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18530" y="6463965"/>
              <a:ext cx="137795" cy="162560"/>
            </a:xfrm>
            <a:custGeom>
              <a:avLst/>
              <a:gdLst/>
              <a:ahLst/>
              <a:cxnLst/>
              <a:rect l="l" t="t" r="r" b="b"/>
              <a:pathLst>
                <a:path w="137795" h="162559">
                  <a:moveTo>
                    <a:pt x="68630" y="0"/>
                  </a:moveTo>
                  <a:lnTo>
                    <a:pt x="0" y="120065"/>
                  </a:lnTo>
                  <a:lnTo>
                    <a:pt x="64287" y="161988"/>
                  </a:lnTo>
                  <a:lnTo>
                    <a:pt x="137223" y="43268"/>
                  </a:lnTo>
                  <a:lnTo>
                    <a:pt x="68630" y="0"/>
                  </a:lnTo>
                  <a:close/>
                </a:path>
              </a:pathLst>
            </a:custGeom>
            <a:solidFill>
              <a:srgbClr val="DEA07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634686" y="5339136"/>
              <a:ext cx="284480" cy="170180"/>
            </a:xfrm>
            <a:custGeom>
              <a:avLst/>
              <a:gdLst/>
              <a:ahLst/>
              <a:cxnLst/>
              <a:rect l="l" t="t" r="r" b="b"/>
              <a:pathLst>
                <a:path w="284479" h="170179">
                  <a:moveTo>
                    <a:pt x="45732" y="0"/>
                  </a:moveTo>
                  <a:lnTo>
                    <a:pt x="0" y="34772"/>
                  </a:lnTo>
                  <a:lnTo>
                    <a:pt x="228688" y="170078"/>
                  </a:lnTo>
                  <a:lnTo>
                    <a:pt x="283946" y="80505"/>
                  </a:lnTo>
                  <a:lnTo>
                    <a:pt x="168351" y="11899"/>
                  </a:lnTo>
                  <a:lnTo>
                    <a:pt x="140385" y="57632"/>
                  </a:lnTo>
                  <a:lnTo>
                    <a:pt x="45732" y="0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482717" y="5043042"/>
              <a:ext cx="213995" cy="285750"/>
            </a:xfrm>
            <a:custGeom>
              <a:avLst/>
              <a:gdLst/>
              <a:ahLst/>
              <a:cxnLst/>
              <a:rect l="l" t="t" r="r" b="b"/>
              <a:pathLst>
                <a:path w="213995" h="285750">
                  <a:moveTo>
                    <a:pt x="155298" y="0"/>
                  </a:moveTo>
                  <a:lnTo>
                    <a:pt x="138195" y="0"/>
                  </a:lnTo>
                  <a:lnTo>
                    <a:pt x="0" y="243386"/>
                  </a:lnTo>
                  <a:lnTo>
                    <a:pt x="70523" y="285131"/>
                  </a:lnTo>
                  <a:lnTo>
                    <a:pt x="213448" y="39297"/>
                  </a:lnTo>
                  <a:lnTo>
                    <a:pt x="155298" y="0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865768" y="6039954"/>
              <a:ext cx="694690" cy="929640"/>
            </a:xfrm>
            <a:custGeom>
              <a:avLst/>
              <a:gdLst/>
              <a:ahLst/>
              <a:cxnLst/>
              <a:rect l="l" t="t" r="r" b="b"/>
              <a:pathLst>
                <a:path w="694690" h="929640">
                  <a:moveTo>
                    <a:pt x="253466" y="127203"/>
                  </a:moveTo>
                  <a:lnTo>
                    <a:pt x="35267" y="0"/>
                  </a:lnTo>
                  <a:lnTo>
                    <a:pt x="0" y="56845"/>
                  </a:lnTo>
                  <a:lnTo>
                    <a:pt x="216052" y="186766"/>
                  </a:lnTo>
                  <a:lnTo>
                    <a:pt x="253466" y="127203"/>
                  </a:lnTo>
                  <a:close/>
                </a:path>
                <a:path w="694690" h="929640">
                  <a:moveTo>
                    <a:pt x="694334" y="548220"/>
                  </a:moveTo>
                  <a:lnTo>
                    <a:pt x="617194" y="502983"/>
                  </a:lnTo>
                  <a:lnTo>
                    <a:pt x="599579" y="532853"/>
                  </a:lnTo>
                  <a:lnTo>
                    <a:pt x="616318" y="502615"/>
                  </a:lnTo>
                  <a:lnTo>
                    <a:pt x="392747" y="374116"/>
                  </a:lnTo>
                  <a:lnTo>
                    <a:pt x="393230" y="373291"/>
                  </a:lnTo>
                  <a:lnTo>
                    <a:pt x="315099" y="328422"/>
                  </a:lnTo>
                  <a:lnTo>
                    <a:pt x="95935" y="704126"/>
                  </a:lnTo>
                  <a:lnTo>
                    <a:pt x="175983" y="753567"/>
                  </a:lnTo>
                  <a:lnTo>
                    <a:pt x="336473" y="472630"/>
                  </a:lnTo>
                  <a:lnTo>
                    <a:pt x="561949" y="596620"/>
                  </a:lnTo>
                  <a:lnTo>
                    <a:pt x="393230" y="882624"/>
                  </a:lnTo>
                  <a:lnTo>
                    <a:pt x="472020" y="929360"/>
                  </a:lnTo>
                  <a:lnTo>
                    <a:pt x="694334" y="548220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081774" y="6512314"/>
              <a:ext cx="346075" cy="337185"/>
            </a:xfrm>
            <a:custGeom>
              <a:avLst/>
              <a:gdLst/>
              <a:ahLst/>
              <a:cxnLst/>
              <a:rect l="l" t="t" r="r" b="b"/>
              <a:pathLst>
                <a:path w="346075" h="337184">
                  <a:moveTo>
                    <a:pt x="119684" y="0"/>
                  </a:moveTo>
                  <a:lnTo>
                    <a:pt x="0" y="211162"/>
                  </a:lnTo>
                  <a:lnTo>
                    <a:pt x="222961" y="336943"/>
                  </a:lnTo>
                  <a:lnTo>
                    <a:pt x="345694" y="126669"/>
                  </a:lnTo>
                  <a:lnTo>
                    <a:pt x="119684" y="0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040127" y="5566384"/>
              <a:ext cx="282575" cy="1357630"/>
            </a:xfrm>
            <a:custGeom>
              <a:avLst/>
              <a:gdLst/>
              <a:ahLst/>
              <a:cxnLst/>
              <a:rect l="l" t="t" r="r" b="b"/>
              <a:pathLst>
                <a:path w="282575" h="1357629">
                  <a:moveTo>
                    <a:pt x="260108" y="1282458"/>
                  </a:moveTo>
                  <a:lnTo>
                    <a:pt x="41643" y="1157097"/>
                  </a:lnTo>
                  <a:lnTo>
                    <a:pt x="0" y="1231417"/>
                  </a:lnTo>
                  <a:lnTo>
                    <a:pt x="218846" y="1357045"/>
                  </a:lnTo>
                  <a:lnTo>
                    <a:pt x="260108" y="1282458"/>
                  </a:lnTo>
                  <a:close/>
                </a:path>
                <a:path w="282575" h="1357629">
                  <a:moveTo>
                    <a:pt x="282016" y="88620"/>
                  </a:moveTo>
                  <a:lnTo>
                    <a:pt x="133616" y="0"/>
                  </a:lnTo>
                  <a:lnTo>
                    <a:pt x="79095" y="94335"/>
                  </a:lnTo>
                  <a:lnTo>
                    <a:pt x="227749" y="182854"/>
                  </a:lnTo>
                  <a:lnTo>
                    <a:pt x="282016" y="88620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367880" y="5419647"/>
              <a:ext cx="459740" cy="518795"/>
            </a:xfrm>
            <a:custGeom>
              <a:avLst/>
              <a:gdLst/>
              <a:ahLst/>
              <a:cxnLst/>
              <a:rect l="l" t="t" r="r" b="b"/>
              <a:pathLst>
                <a:path w="459740" h="518795">
                  <a:moveTo>
                    <a:pt x="217246" y="0"/>
                  </a:moveTo>
                  <a:lnTo>
                    <a:pt x="0" y="373519"/>
                  </a:lnTo>
                  <a:lnTo>
                    <a:pt x="236308" y="518363"/>
                  </a:lnTo>
                  <a:lnTo>
                    <a:pt x="459282" y="142290"/>
                  </a:lnTo>
                  <a:lnTo>
                    <a:pt x="217246" y="0"/>
                  </a:lnTo>
                  <a:close/>
                </a:path>
              </a:pathLst>
            </a:custGeom>
            <a:solidFill>
              <a:srgbClr val="9B5BA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61354" y="5595635"/>
              <a:ext cx="301109" cy="42367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970583" y="7058982"/>
              <a:ext cx="254000" cy="301625"/>
            </a:xfrm>
            <a:custGeom>
              <a:avLst/>
              <a:gdLst/>
              <a:ahLst/>
              <a:cxnLst/>
              <a:rect l="l" t="t" r="r" b="b"/>
              <a:pathLst>
                <a:path w="254000" h="301625">
                  <a:moveTo>
                    <a:pt x="97193" y="0"/>
                  </a:moveTo>
                  <a:lnTo>
                    <a:pt x="0" y="160616"/>
                  </a:lnTo>
                  <a:lnTo>
                    <a:pt x="49673" y="201276"/>
                  </a:lnTo>
                  <a:lnTo>
                    <a:pt x="77347" y="227764"/>
                  </a:lnTo>
                  <a:lnTo>
                    <a:pt x="93027" y="251724"/>
                  </a:lnTo>
                  <a:lnTo>
                    <a:pt x="106718" y="284797"/>
                  </a:lnTo>
                  <a:lnTo>
                    <a:pt x="114800" y="297556"/>
                  </a:lnTo>
                  <a:lnTo>
                    <a:pt x="123134" y="301183"/>
                  </a:lnTo>
                  <a:lnTo>
                    <a:pt x="129651" y="300110"/>
                  </a:lnTo>
                  <a:lnTo>
                    <a:pt x="132283" y="298767"/>
                  </a:lnTo>
                  <a:lnTo>
                    <a:pt x="253466" y="92951"/>
                  </a:lnTo>
                  <a:lnTo>
                    <a:pt x="97193" y="0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52431" y="7296769"/>
              <a:ext cx="192481" cy="25156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184027" y="7273900"/>
              <a:ext cx="343535" cy="254635"/>
            </a:xfrm>
            <a:custGeom>
              <a:avLst/>
              <a:gdLst/>
              <a:ahLst/>
              <a:cxnLst/>
              <a:rect l="l" t="t" r="r" b="b"/>
              <a:pathLst>
                <a:path w="343534" h="254634">
                  <a:moveTo>
                    <a:pt x="49542" y="0"/>
                  </a:moveTo>
                  <a:lnTo>
                    <a:pt x="0" y="77838"/>
                  </a:lnTo>
                  <a:lnTo>
                    <a:pt x="299186" y="254355"/>
                  </a:lnTo>
                  <a:lnTo>
                    <a:pt x="343027" y="171513"/>
                  </a:lnTo>
                  <a:lnTo>
                    <a:pt x="49542" y="0"/>
                  </a:lnTo>
                  <a:close/>
                </a:path>
              </a:pathLst>
            </a:custGeom>
            <a:solidFill>
              <a:srgbClr val="DEA07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81367" y="6990569"/>
              <a:ext cx="182003" cy="18423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353133" y="5701067"/>
              <a:ext cx="1449705" cy="1138555"/>
            </a:xfrm>
            <a:custGeom>
              <a:avLst/>
              <a:gdLst/>
              <a:ahLst/>
              <a:cxnLst/>
              <a:rect l="l" t="t" r="r" b="b"/>
              <a:pathLst>
                <a:path w="1449704" h="1138554">
                  <a:moveTo>
                    <a:pt x="202653" y="88277"/>
                  </a:moveTo>
                  <a:lnTo>
                    <a:pt x="54317" y="0"/>
                  </a:lnTo>
                  <a:lnTo>
                    <a:pt x="0" y="89700"/>
                  </a:lnTo>
                  <a:lnTo>
                    <a:pt x="148653" y="181203"/>
                  </a:lnTo>
                  <a:lnTo>
                    <a:pt x="202653" y="88277"/>
                  </a:lnTo>
                  <a:close/>
                </a:path>
                <a:path w="1449704" h="1138554">
                  <a:moveTo>
                    <a:pt x="1449285" y="1033056"/>
                  </a:moveTo>
                  <a:lnTo>
                    <a:pt x="1336573" y="966190"/>
                  </a:lnTo>
                  <a:lnTo>
                    <a:pt x="1275867" y="1075207"/>
                  </a:lnTo>
                  <a:lnTo>
                    <a:pt x="1389913" y="1138339"/>
                  </a:lnTo>
                  <a:lnTo>
                    <a:pt x="1449285" y="1033056"/>
                  </a:lnTo>
                  <a:close/>
                </a:path>
              </a:pathLst>
            </a:custGeom>
            <a:solidFill>
              <a:srgbClr val="FFF2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975697" y="5673115"/>
              <a:ext cx="539115" cy="379730"/>
            </a:xfrm>
            <a:custGeom>
              <a:avLst/>
              <a:gdLst/>
              <a:ahLst/>
              <a:cxnLst/>
              <a:rect l="l" t="t" r="r" b="b"/>
              <a:pathLst>
                <a:path w="539115" h="379729">
                  <a:moveTo>
                    <a:pt x="105371" y="31661"/>
                  </a:moveTo>
                  <a:lnTo>
                    <a:pt x="98285" y="0"/>
                  </a:lnTo>
                  <a:lnTo>
                    <a:pt x="0" y="24765"/>
                  </a:lnTo>
                  <a:lnTo>
                    <a:pt x="22059" y="110528"/>
                  </a:lnTo>
                  <a:lnTo>
                    <a:pt x="52552" y="125768"/>
                  </a:lnTo>
                  <a:lnTo>
                    <a:pt x="105371" y="31661"/>
                  </a:lnTo>
                  <a:close/>
                </a:path>
                <a:path w="539115" h="379729">
                  <a:moveTo>
                    <a:pt x="538518" y="295376"/>
                  </a:moveTo>
                  <a:lnTo>
                    <a:pt x="448932" y="241490"/>
                  </a:lnTo>
                  <a:lnTo>
                    <a:pt x="271716" y="250913"/>
                  </a:lnTo>
                  <a:lnTo>
                    <a:pt x="487045" y="379222"/>
                  </a:lnTo>
                  <a:lnTo>
                    <a:pt x="538518" y="295376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231650" y="5043042"/>
              <a:ext cx="189230" cy="109855"/>
            </a:xfrm>
            <a:custGeom>
              <a:avLst/>
              <a:gdLst/>
              <a:ahLst/>
              <a:cxnLst/>
              <a:rect l="l" t="t" r="r" b="b"/>
              <a:pathLst>
                <a:path w="189229" h="109854">
                  <a:moveTo>
                    <a:pt x="144410" y="0"/>
                  </a:moveTo>
                  <a:lnTo>
                    <a:pt x="0" y="0"/>
                  </a:lnTo>
                  <a:lnTo>
                    <a:pt x="83871" y="109803"/>
                  </a:lnTo>
                  <a:lnTo>
                    <a:pt x="188684" y="56450"/>
                  </a:lnTo>
                  <a:lnTo>
                    <a:pt x="144410" y="0"/>
                  </a:lnTo>
                  <a:close/>
                </a:path>
              </a:pathLst>
            </a:custGeom>
            <a:solidFill>
              <a:srgbClr val="FFF2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357436" y="5152211"/>
              <a:ext cx="935990" cy="717550"/>
            </a:xfrm>
            <a:custGeom>
              <a:avLst/>
              <a:gdLst/>
              <a:ahLst/>
              <a:cxnLst/>
              <a:rect l="l" t="t" r="r" b="b"/>
              <a:pathLst>
                <a:path w="935990" h="717550">
                  <a:moveTo>
                    <a:pt x="316344" y="259816"/>
                  </a:moveTo>
                  <a:lnTo>
                    <a:pt x="104813" y="0"/>
                  </a:lnTo>
                  <a:lnTo>
                    <a:pt x="0" y="57175"/>
                  </a:lnTo>
                  <a:lnTo>
                    <a:pt x="246494" y="377964"/>
                  </a:lnTo>
                  <a:lnTo>
                    <a:pt x="316344" y="259816"/>
                  </a:lnTo>
                  <a:close/>
                </a:path>
                <a:path w="935990" h="717550">
                  <a:moveTo>
                    <a:pt x="935710" y="680974"/>
                  </a:moveTo>
                  <a:lnTo>
                    <a:pt x="783247" y="589495"/>
                  </a:lnTo>
                  <a:lnTo>
                    <a:pt x="732447" y="675259"/>
                  </a:lnTo>
                  <a:lnTo>
                    <a:pt x="794689" y="717181"/>
                  </a:lnTo>
                  <a:lnTo>
                    <a:pt x="923023" y="701941"/>
                  </a:lnTo>
                  <a:lnTo>
                    <a:pt x="935710" y="680974"/>
                  </a:lnTo>
                  <a:close/>
                </a:path>
              </a:pathLst>
            </a:custGeom>
            <a:solidFill>
              <a:srgbClr val="C2A203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935050" y="6874987"/>
              <a:ext cx="197485" cy="354965"/>
            </a:xfrm>
            <a:custGeom>
              <a:avLst/>
              <a:gdLst/>
              <a:ahLst/>
              <a:cxnLst/>
              <a:rect l="l" t="t" r="r" b="b"/>
              <a:pathLst>
                <a:path w="197484" h="354965">
                  <a:moveTo>
                    <a:pt x="197192" y="0"/>
                  </a:moveTo>
                  <a:lnTo>
                    <a:pt x="0" y="354418"/>
                  </a:lnTo>
                </a:path>
              </a:pathLst>
            </a:custGeom>
            <a:ln w="33616">
              <a:solidFill>
                <a:srgbClr val="BF31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54845" y="5466872"/>
              <a:ext cx="154228" cy="24714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674468" y="5376781"/>
              <a:ext cx="173355" cy="266065"/>
            </a:xfrm>
            <a:custGeom>
              <a:avLst/>
              <a:gdLst/>
              <a:ahLst/>
              <a:cxnLst/>
              <a:rect l="l" t="t" r="r" b="b"/>
              <a:pathLst>
                <a:path w="173354" h="266064">
                  <a:moveTo>
                    <a:pt x="138442" y="0"/>
                  </a:moveTo>
                  <a:lnTo>
                    <a:pt x="110502" y="6654"/>
                  </a:lnTo>
                  <a:lnTo>
                    <a:pt x="0" y="201028"/>
                  </a:lnTo>
                  <a:lnTo>
                    <a:pt x="6946" y="221996"/>
                  </a:lnTo>
                  <a:lnTo>
                    <a:pt x="79489" y="265836"/>
                  </a:lnTo>
                  <a:lnTo>
                    <a:pt x="172745" y="92887"/>
                  </a:lnTo>
                  <a:lnTo>
                    <a:pt x="138442" y="0"/>
                  </a:lnTo>
                  <a:close/>
                </a:path>
              </a:pathLst>
            </a:custGeom>
            <a:solidFill>
              <a:srgbClr val="FFF2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147315" y="6469687"/>
              <a:ext cx="294005" cy="409575"/>
            </a:xfrm>
            <a:custGeom>
              <a:avLst/>
              <a:gdLst/>
              <a:ahLst/>
              <a:cxnLst/>
              <a:rect l="l" t="t" r="r" b="b"/>
              <a:pathLst>
                <a:path w="294004" h="409575">
                  <a:moveTo>
                    <a:pt x="217639" y="0"/>
                  </a:moveTo>
                  <a:lnTo>
                    <a:pt x="0" y="363004"/>
                  </a:lnTo>
                  <a:lnTo>
                    <a:pt x="80048" y="409270"/>
                  </a:lnTo>
                  <a:lnTo>
                    <a:pt x="293865" y="46037"/>
                  </a:lnTo>
                  <a:lnTo>
                    <a:pt x="217639" y="0"/>
                  </a:lnTo>
                  <a:close/>
                </a:path>
              </a:pathLst>
            </a:custGeom>
            <a:solidFill>
              <a:srgbClr val="E9D66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21681" y="5938162"/>
              <a:ext cx="274480" cy="31688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37244" y="5036318"/>
              <a:ext cx="3569749" cy="252658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652866" y="5218908"/>
              <a:ext cx="1162050" cy="1976755"/>
            </a:xfrm>
            <a:custGeom>
              <a:avLst/>
              <a:gdLst/>
              <a:ahLst/>
              <a:cxnLst/>
              <a:rect l="l" t="t" r="r" b="b"/>
              <a:pathLst>
                <a:path w="1162050" h="1976754">
                  <a:moveTo>
                    <a:pt x="1161948" y="0"/>
                  </a:moveTo>
                  <a:lnTo>
                    <a:pt x="874483" y="483501"/>
                  </a:lnTo>
                  <a:lnTo>
                    <a:pt x="0" y="1976386"/>
                  </a:lnTo>
                </a:path>
              </a:pathLst>
            </a:custGeom>
            <a:ln w="11163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687505" y="6627785"/>
              <a:ext cx="1536065" cy="926465"/>
            </a:xfrm>
            <a:custGeom>
              <a:avLst/>
              <a:gdLst/>
              <a:ahLst/>
              <a:cxnLst/>
              <a:rect l="l" t="t" r="r" b="b"/>
              <a:pathLst>
                <a:path w="1536065" h="926465">
                  <a:moveTo>
                    <a:pt x="0" y="0"/>
                  </a:moveTo>
                  <a:lnTo>
                    <a:pt x="530491" y="322287"/>
                  </a:lnTo>
                  <a:lnTo>
                    <a:pt x="869035" y="528739"/>
                  </a:lnTo>
                  <a:lnTo>
                    <a:pt x="954062" y="579082"/>
                  </a:lnTo>
                  <a:lnTo>
                    <a:pt x="1003655" y="605255"/>
                  </a:lnTo>
                  <a:lnTo>
                    <a:pt x="1036942" y="615708"/>
                  </a:lnTo>
                  <a:lnTo>
                    <a:pt x="1073048" y="618896"/>
                  </a:lnTo>
                  <a:lnTo>
                    <a:pt x="1108913" y="621812"/>
                  </a:lnTo>
                  <a:lnTo>
                    <a:pt x="1154475" y="628915"/>
                  </a:lnTo>
                  <a:lnTo>
                    <a:pt x="1204445" y="642475"/>
                  </a:lnTo>
                  <a:lnTo>
                    <a:pt x="1253537" y="664765"/>
                  </a:lnTo>
                  <a:lnTo>
                    <a:pt x="1296464" y="698058"/>
                  </a:lnTo>
                  <a:lnTo>
                    <a:pt x="1327937" y="744626"/>
                  </a:lnTo>
                  <a:lnTo>
                    <a:pt x="1360708" y="801318"/>
                  </a:lnTo>
                  <a:lnTo>
                    <a:pt x="1397935" y="843121"/>
                  </a:lnTo>
                  <a:lnTo>
                    <a:pt x="1434326" y="871867"/>
                  </a:lnTo>
                  <a:lnTo>
                    <a:pt x="1464594" y="889390"/>
                  </a:lnTo>
                  <a:lnTo>
                    <a:pt x="1483448" y="897521"/>
                  </a:lnTo>
                  <a:lnTo>
                    <a:pt x="1535664" y="926059"/>
                  </a:lnTo>
                </a:path>
              </a:pathLst>
            </a:custGeom>
            <a:ln w="11163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768114" y="5043042"/>
              <a:ext cx="980440" cy="1638300"/>
            </a:xfrm>
            <a:custGeom>
              <a:avLst/>
              <a:gdLst/>
              <a:ahLst/>
              <a:cxnLst/>
              <a:rect l="l" t="t" r="r" b="b"/>
              <a:pathLst>
                <a:path w="980440" h="1638300">
                  <a:moveTo>
                    <a:pt x="980050" y="0"/>
                  </a:moveTo>
                  <a:lnTo>
                    <a:pt x="0" y="1637740"/>
                  </a:lnTo>
                </a:path>
              </a:pathLst>
            </a:custGeom>
            <a:ln w="11163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604125" y="5906882"/>
              <a:ext cx="970280" cy="1647189"/>
            </a:xfrm>
            <a:custGeom>
              <a:avLst/>
              <a:gdLst/>
              <a:ahLst/>
              <a:cxnLst/>
              <a:rect l="l" t="t" r="r" b="b"/>
              <a:pathLst>
                <a:path w="970279" h="1647190">
                  <a:moveTo>
                    <a:pt x="969747" y="0"/>
                  </a:moveTo>
                  <a:lnTo>
                    <a:pt x="0" y="1646962"/>
                  </a:lnTo>
                </a:path>
              </a:pathLst>
            </a:custGeom>
            <a:ln w="11163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098764" y="5043042"/>
              <a:ext cx="1499235" cy="1223010"/>
            </a:xfrm>
            <a:custGeom>
              <a:avLst/>
              <a:gdLst/>
              <a:ahLst/>
              <a:cxnLst/>
              <a:rect l="l" t="t" r="r" b="b"/>
              <a:pathLst>
                <a:path w="1499234" h="1223010">
                  <a:moveTo>
                    <a:pt x="0" y="0"/>
                  </a:moveTo>
                  <a:lnTo>
                    <a:pt x="383028" y="500202"/>
                  </a:lnTo>
                  <a:lnTo>
                    <a:pt x="440722" y="565110"/>
                  </a:lnTo>
                  <a:lnTo>
                    <a:pt x="480819" y="604318"/>
                  </a:lnTo>
                  <a:lnTo>
                    <a:pt x="522101" y="633642"/>
                  </a:lnTo>
                  <a:lnTo>
                    <a:pt x="583345" y="668896"/>
                  </a:lnTo>
                  <a:lnTo>
                    <a:pt x="770027" y="779849"/>
                  </a:lnTo>
                  <a:lnTo>
                    <a:pt x="1079985" y="967406"/>
                  </a:lnTo>
                  <a:lnTo>
                    <a:pt x="1370568" y="1144091"/>
                  </a:lnTo>
                  <a:lnTo>
                    <a:pt x="1499129" y="1222425"/>
                  </a:lnTo>
                </a:path>
              </a:pathLst>
            </a:custGeom>
            <a:ln w="11163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997762" y="5345558"/>
              <a:ext cx="327025" cy="550545"/>
            </a:xfrm>
            <a:custGeom>
              <a:avLst/>
              <a:gdLst/>
              <a:ahLst/>
              <a:cxnLst/>
              <a:rect l="l" t="t" r="r" b="b"/>
              <a:pathLst>
                <a:path w="327025" h="550545">
                  <a:moveTo>
                    <a:pt x="326580" y="0"/>
                  </a:moveTo>
                  <a:lnTo>
                    <a:pt x="0" y="550519"/>
                  </a:lnTo>
                </a:path>
              </a:pathLst>
            </a:custGeom>
            <a:ln w="11163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223742" y="5043042"/>
              <a:ext cx="1426210" cy="1136015"/>
            </a:xfrm>
            <a:custGeom>
              <a:avLst/>
              <a:gdLst/>
              <a:ahLst/>
              <a:cxnLst/>
              <a:rect l="l" t="t" r="r" b="b"/>
              <a:pathLst>
                <a:path w="1426209" h="1136014">
                  <a:moveTo>
                    <a:pt x="0" y="0"/>
                  </a:moveTo>
                  <a:lnTo>
                    <a:pt x="309879" y="431669"/>
                  </a:lnTo>
                  <a:lnTo>
                    <a:pt x="354312" y="490417"/>
                  </a:lnTo>
                  <a:lnTo>
                    <a:pt x="387166" y="526034"/>
                  </a:lnTo>
                  <a:lnTo>
                    <a:pt x="424681" y="552954"/>
                  </a:lnTo>
                  <a:lnTo>
                    <a:pt x="483094" y="585605"/>
                  </a:lnTo>
                  <a:lnTo>
                    <a:pt x="700062" y="709376"/>
                  </a:lnTo>
                  <a:lnTo>
                    <a:pt x="1016367" y="894225"/>
                  </a:lnTo>
                  <a:lnTo>
                    <a:pt x="1301707" y="1062258"/>
                  </a:lnTo>
                  <a:lnTo>
                    <a:pt x="1425777" y="1135579"/>
                  </a:lnTo>
                </a:path>
              </a:pathLst>
            </a:custGeom>
            <a:ln w="11163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777418" y="5084611"/>
              <a:ext cx="189865" cy="693420"/>
            </a:xfrm>
            <a:custGeom>
              <a:avLst/>
              <a:gdLst/>
              <a:ahLst/>
              <a:cxnLst/>
              <a:rect l="l" t="t" r="r" b="b"/>
              <a:pathLst>
                <a:path w="189865" h="693420">
                  <a:moveTo>
                    <a:pt x="0" y="0"/>
                  </a:moveTo>
                  <a:lnTo>
                    <a:pt x="189852" y="693305"/>
                  </a:lnTo>
                </a:path>
              </a:pathLst>
            </a:custGeom>
            <a:ln w="11163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337822" y="5802852"/>
              <a:ext cx="2789555" cy="1659255"/>
            </a:xfrm>
            <a:custGeom>
              <a:avLst/>
              <a:gdLst/>
              <a:ahLst/>
              <a:cxnLst/>
              <a:rect l="l" t="t" r="r" b="b"/>
              <a:pathLst>
                <a:path w="2789554" h="1659254">
                  <a:moveTo>
                    <a:pt x="2789021" y="1658785"/>
                  </a:moveTo>
                  <a:lnTo>
                    <a:pt x="0" y="0"/>
                  </a:lnTo>
                </a:path>
              </a:pathLst>
            </a:custGeom>
            <a:ln w="11163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910940" y="6865609"/>
              <a:ext cx="220979" cy="408305"/>
            </a:xfrm>
            <a:custGeom>
              <a:avLst/>
              <a:gdLst/>
              <a:ahLst/>
              <a:cxnLst/>
              <a:rect l="l" t="t" r="r" b="b"/>
              <a:pathLst>
                <a:path w="220979" h="408304">
                  <a:moveTo>
                    <a:pt x="0" y="408292"/>
                  </a:moveTo>
                  <a:lnTo>
                    <a:pt x="220878" y="0"/>
                  </a:lnTo>
                </a:path>
              </a:pathLst>
            </a:custGeom>
            <a:ln w="11163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163886" y="5107368"/>
              <a:ext cx="2282825" cy="1373505"/>
            </a:xfrm>
            <a:custGeom>
              <a:avLst/>
              <a:gdLst/>
              <a:ahLst/>
              <a:cxnLst/>
              <a:rect l="l" t="t" r="r" b="b"/>
              <a:pathLst>
                <a:path w="2282825" h="1373504">
                  <a:moveTo>
                    <a:pt x="0" y="0"/>
                  </a:moveTo>
                  <a:lnTo>
                    <a:pt x="2282621" y="1373123"/>
                  </a:lnTo>
                </a:path>
              </a:pathLst>
            </a:custGeom>
            <a:ln w="11163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754798" y="6728397"/>
              <a:ext cx="59055" cy="100965"/>
            </a:xfrm>
            <a:custGeom>
              <a:avLst/>
              <a:gdLst/>
              <a:ahLst/>
              <a:cxnLst/>
              <a:rect l="l" t="t" r="r" b="b"/>
              <a:pathLst>
                <a:path w="59054" h="100965">
                  <a:moveTo>
                    <a:pt x="0" y="100584"/>
                  </a:moveTo>
                  <a:lnTo>
                    <a:pt x="58508" y="0"/>
                  </a:lnTo>
                </a:path>
              </a:pathLst>
            </a:custGeom>
            <a:ln w="5588">
              <a:solidFill>
                <a:srgbClr val="BF31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9792625" y="6724143"/>
              <a:ext cx="32384" cy="22225"/>
            </a:xfrm>
            <a:custGeom>
              <a:avLst/>
              <a:gdLst/>
              <a:ahLst/>
              <a:cxnLst/>
              <a:rect l="l" t="t" r="r" b="b"/>
              <a:pathLst>
                <a:path w="32384" h="22225">
                  <a:moveTo>
                    <a:pt x="31775" y="21691"/>
                  </a:moveTo>
                  <a:lnTo>
                    <a:pt x="23355" y="0"/>
                  </a:lnTo>
                  <a:lnTo>
                    <a:pt x="0" y="3403"/>
                  </a:lnTo>
                </a:path>
              </a:pathLst>
            </a:custGeom>
            <a:ln w="7493">
              <a:solidFill>
                <a:srgbClr val="BF31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746555" y="6809404"/>
              <a:ext cx="31115" cy="22225"/>
            </a:xfrm>
            <a:custGeom>
              <a:avLst/>
              <a:gdLst/>
              <a:ahLst/>
              <a:cxnLst/>
              <a:rect l="l" t="t" r="r" b="b"/>
              <a:pathLst>
                <a:path w="31115" h="22225">
                  <a:moveTo>
                    <a:pt x="0" y="0"/>
                  </a:moveTo>
                  <a:lnTo>
                    <a:pt x="7277" y="22110"/>
                  </a:lnTo>
                  <a:lnTo>
                    <a:pt x="30772" y="19926"/>
                  </a:lnTo>
                </a:path>
              </a:pathLst>
            </a:custGeom>
            <a:ln w="7493">
              <a:solidFill>
                <a:srgbClr val="BF31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405424" y="6436029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4">
                  <a:moveTo>
                    <a:pt x="0" y="62242"/>
                  </a:moveTo>
                  <a:lnTo>
                    <a:pt x="43942" y="46913"/>
                  </a:lnTo>
                  <a:lnTo>
                    <a:pt x="38773" y="0"/>
                  </a:lnTo>
                </a:path>
              </a:pathLst>
            </a:custGeom>
            <a:ln w="14998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085670" y="7417865"/>
              <a:ext cx="44450" cy="62865"/>
            </a:xfrm>
            <a:custGeom>
              <a:avLst/>
              <a:gdLst/>
              <a:ahLst/>
              <a:cxnLst/>
              <a:rect l="l" t="t" r="r" b="b"/>
              <a:pathLst>
                <a:path w="44450" h="62865">
                  <a:moveTo>
                    <a:pt x="0" y="62242"/>
                  </a:moveTo>
                  <a:lnTo>
                    <a:pt x="43942" y="46913"/>
                  </a:lnTo>
                  <a:lnTo>
                    <a:pt x="38773" y="0"/>
                  </a:lnTo>
                </a:path>
              </a:pathLst>
            </a:custGeom>
            <a:ln w="14998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330885" y="5784409"/>
              <a:ext cx="44450" cy="62230"/>
            </a:xfrm>
            <a:custGeom>
              <a:avLst/>
              <a:gdLst/>
              <a:ahLst/>
              <a:cxnLst/>
              <a:rect l="l" t="t" r="r" b="b"/>
              <a:pathLst>
                <a:path w="44450" h="62229">
                  <a:moveTo>
                    <a:pt x="44069" y="0"/>
                  </a:moveTo>
                  <a:lnTo>
                    <a:pt x="0" y="14935"/>
                  </a:lnTo>
                  <a:lnTo>
                    <a:pt x="4762" y="61899"/>
                  </a:lnTo>
                </a:path>
              </a:pathLst>
            </a:custGeom>
            <a:ln w="14998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283401" y="5339916"/>
              <a:ext cx="58419" cy="45720"/>
            </a:xfrm>
            <a:custGeom>
              <a:avLst/>
              <a:gdLst/>
              <a:ahLst/>
              <a:cxnLst/>
              <a:rect l="l" t="t" r="r" b="b"/>
              <a:pathLst>
                <a:path w="58420" h="45720">
                  <a:moveTo>
                    <a:pt x="57848" y="45300"/>
                  </a:moveTo>
                  <a:lnTo>
                    <a:pt x="47205" y="0"/>
                  </a:lnTo>
                  <a:lnTo>
                    <a:pt x="0" y="241"/>
                  </a:lnTo>
                </a:path>
              </a:pathLst>
            </a:custGeom>
            <a:ln w="14998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752680" y="5085436"/>
              <a:ext cx="69850" cy="39370"/>
            </a:xfrm>
            <a:custGeom>
              <a:avLst/>
              <a:gdLst/>
              <a:ahLst/>
              <a:cxnLst/>
              <a:rect l="l" t="t" r="r" b="b"/>
              <a:pathLst>
                <a:path w="69850" h="39370">
                  <a:moveTo>
                    <a:pt x="69710" y="16509"/>
                  </a:moveTo>
                  <a:lnTo>
                    <a:pt x="26200" y="0"/>
                  </a:lnTo>
                  <a:lnTo>
                    <a:pt x="0" y="39268"/>
                  </a:lnTo>
                </a:path>
              </a:pathLst>
            </a:custGeom>
            <a:ln w="14998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532748" y="5894847"/>
              <a:ext cx="58419" cy="45720"/>
            </a:xfrm>
            <a:custGeom>
              <a:avLst/>
              <a:gdLst/>
              <a:ahLst/>
              <a:cxnLst/>
              <a:rect l="l" t="t" r="r" b="b"/>
              <a:pathLst>
                <a:path w="58420" h="45720">
                  <a:moveTo>
                    <a:pt x="57848" y="45300"/>
                  </a:moveTo>
                  <a:lnTo>
                    <a:pt x="47205" y="0"/>
                  </a:lnTo>
                  <a:lnTo>
                    <a:pt x="0" y="241"/>
                  </a:lnTo>
                </a:path>
              </a:pathLst>
            </a:custGeom>
            <a:ln w="14998">
              <a:solidFill>
                <a:srgbClr val="FF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435608" y="5655944"/>
              <a:ext cx="259715" cy="111760"/>
            </a:xfrm>
            <a:custGeom>
              <a:avLst/>
              <a:gdLst/>
              <a:ahLst/>
              <a:cxnLst/>
              <a:rect l="l" t="t" r="r" b="b"/>
              <a:pathLst>
                <a:path w="259715" h="111760">
                  <a:moveTo>
                    <a:pt x="259181" y="0"/>
                  </a:moveTo>
                  <a:lnTo>
                    <a:pt x="0" y="0"/>
                  </a:lnTo>
                  <a:lnTo>
                    <a:pt x="0" y="111594"/>
                  </a:lnTo>
                  <a:lnTo>
                    <a:pt x="259181" y="111594"/>
                  </a:lnTo>
                  <a:lnTo>
                    <a:pt x="259181" y="0"/>
                  </a:lnTo>
                  <a:close/>
                </a:path>
              </a:pathLst>
            </a:custGeom>
            <a:solidFill>
              <a:srgbClr val="231F20">
                <a:alpha val="78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07859" y="5082629"/>
              <a:ext cx="3372070" cy="2494748"/>
            </a:xfrm>
            <a:prstGeom prst="rect">
              <a:avLst/>
            </a:prstGeom>
          </p:spPr>
        </p:pic>
      </p:grpSp>
      <p:sp>
        <p:nvSpPr>
          <p:cNvPr id="82" name="object 82"/>
          <p:cNvSpPr txBox="1"/>
          <p:nvPr/>
        </p:nvSpPr>
        <p:spPr>
          <a:xfrm>
            <a:off x="7982133" y="5111414"/>
            <a:ext cx="241844" cy="11126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42611" marR="4607" indent="-31670">
              <a:lnSpc>
                <a:spcPct val="105900"/>
              </a:lnSpc>
              <a:spcBef>
                <a:spcPts val="86"/>
              </a:spcBef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South</a:t>
            </a:r>
            <a:r>
              <a:rPr sz="317" spc="95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18" dirty="0">
                <a:solidFill>
                  <a:srgbClr val="FFFFFF"/>
                </a:solidFill>
                <a:latin typeface="Maiandra GD"/>
                <a:cs typeface="Maiandra GD"/>
              </a:rPr>
              <a:t>West</a:t>
            </a:r>
            <a:r>
              <a:rPr sz="317" spc="453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Hospital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869773" y="6244832"/>
            <a:ext cx="623036" cy="17615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319579" marR="4607" indent="16699">
              <a:lnSpc>
                <a:spcPct val="105900"/>
              </a:lnSpc>
              <a:spcBef>
                <a:spcPts val="86"/>
              </a:spcBef>
            </a:pP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Warrnambool</a:t>
            </a:r>
            <a:r>
              <a:rPr sz="317" spc="453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Railway</a:t>
            </a:r>
            <a:r>
              <a:rPr sz="317" spc="36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Station</a:t>
            </a:r>
            <a:endParaRPr sz="317">
              <a:latin typeface="Maiandra GD"/>
              <a:cs typeface="Maiandra GD"/>
            </a:endParaRPr>
          </a:p>
          <a:p>
            <a:pPr marL="11516">
              <a:lnSpc>
                <a:spcPct val="100000"/>
              </a:lnSpc>
              <a:spcBef>
                <a:spcPts val="141"/>
              </a:spcBef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Harris</a:t>
            </a:r>
            <a:r>
              <a:rPr sz="317" spc="27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Reserve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84" name="object 84"/>
          <p:cNvSpPr txBox="1"/>
          <p:nvPr/>
        </p:nvSpPr>
        <p:spPr>
          <a:xfrm rot="18060000">
            <a:off x="9546585" y="5512312"/>
            <a:ext cx="25134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Kepler</a:t>
            </a:r>
            <a:r>
              <a:rPr sz="317" spc="45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Street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85" name="object 85"/>
          <p:cNvSpPr txBox="1"/>
          <p:nvPr/>
        </p:nvSpPr>
        <p:spPr>
          <a:xfrm rot="18060000">
            <a:off x="9314686" y="6380858"/>
            <a:ext cx="234907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Gilles</a:t>
            </a:r>
            <a:r>
              <a:rPr sz="317" spc="54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Street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86" name="object 86"/>
          <p:cNvSpPr txBox="1"/>
          <p:nvPr/>
        </p:nvSpPr>
        <p:spPr>
          <a:xfrm rot="1800000">
            <a:off x="9465685" y="5179755"/>
            <a:ext cx="21851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Lava</a:t>
            </a:r>
            <a:r>
              <a:rPr sz="317" spc="50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Street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87" name="object 87"/>
          <p:cNvSpPr txBox="1"/>
          <p:nvPr/>
        </p:nvSpPr>
        <p:spPr>
          <a:xfrm rot="3060000">
            <a:off x="9641381" y="4857259"/>
            <a:ext cx="284867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1"/>
              </a:lnSpc>
            </a:pPr>
            <a:r>
              <a:rPr sz="476" baseline="7936" dirty="0">
                <a:solidFill>
                  <a:srgbClr val="FFFFFF"/>
                </a:solidFill>
                <a:latin typeface="Maiandra GD"/>
                <a:cs typeface="Maiandra GD"/>
              </a:rPr>
              <a:t>Raglan</a:t>
            </a:r>
            <a:r>
              <a:rPr sz="476" spc="150" baseline="7936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Parade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88" name="object 88"/>
          <p:cNvSpPr txBox="1"/>
          <p:nvPr/>
        </p:nvSpPr>
        <p:spPr>
          <a:xfrm rot="1800000">
            <a:off x="9236197" y="5569277"/>
            <a:ext cx="24000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Koroit</a:t>
            </a:r>
            <a:r>
              <a:rPr sz="317" spc="-14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Street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89" name="object 89"/>
          <p:cNvSpPr txBox="1"/>
          <p:nvPr/>
        </p:nvSpPr>
        <p:spPr>
          <a:xfrm rot="1800000">
            <a:off x="9011544" y="5964187"/>
            <a:ext cx="237171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Timor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 Street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90" name="object 90"/>
          <p:cNvSpPr txBox="1"/>
          <p:nvPr/>
        </p:nvSpPr>
        <p:spPr>
          <a:xfrm rot="1800000">
            <a:off x="8777140" y="6354357"/>
            <a:ext cx="225292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Merri</a:t>
            </a:r>
            <a:r>
              <a:rPr sz="317" spc="14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Street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91" name="object 91"/>
          <p:cNvSpPr txBox="1"/>
          <p:nvPr/>
        </p:nvSpPr>
        <p:spPr>
          <a:xfrm rot="18060000">
            <a:off x="9473461" y="6546184"/>
            <a:ext cx="245102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Liebig</a:t>
            </a:r>
            <a:r>
              <a:rPr sz="317" spc="77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Street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92" name="object 92"/>
          <p:cNvSpPr txBox="1"/>
          <p:nvPr/>
        </p:nvSpPr>
        <p:spPr>
          <a:xfrm rot="18060000">
            <a:off x="10330239" y="5971037"/>
            <a:ext cx="273489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Banyan</a:t>
            </a:r>
            <a:r>
              <a:rPr sz="317" spc="77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Street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93" name="object 93"/>
          <p:cNvSpPr txBox="1"/>
          <p:nvPr/>
        </p:nvSpPr>
        <p:spPr>
          <a:xfrm rot="18060000">
            <a:off x="9170296" y="5298664"/>
            <a:ext cx="221902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Fairy</a:t>
            </a:r>
            <a:r>
              <a:rPr sz="317" spc="18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Street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94" name="object 94"/>
          <p:cNvSpPr txBox="1"/>
          <p:nvPr/>
        </p:nvSpPr>
        <p:spPr>
          <a:xfrm rot="18060000">
            <a:off x="8772767" y="5061406"/>
            <a:ext cx="254744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Henna</a:t>
            </a:r>
            <a:r>
              <a:rPr sz="317" spc="36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Street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95" name="object 95"/>
          <p:cNvSpPr txBox="1"/>
          <p:nvPr/>
        </p:nvSpPr>
        <p:spPr>
          <a:xfrm rot="18060000">
            <a:off x="8410732" y="4797889"/>
            <a:ext cx="216821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Ryot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Street</a:t>
            </a:r>
            <a:endParaRPr sz="317">
              <a:latin typeface="Maiandra GD"/>
              <a:cs typeface="Maiandra GD"/>
            </a:endParaRPr>
          </a:p>
        </p:txBody>
      </p:sp>
      <p:sp>
        <p:nvSpPr>
          <p:cNvPr id="96" name="object 96"/>
          <p:cNvSpPr txBox="1"/>
          <p:nvPr/>
        </p:nvSpPr>
        <p:spPr>
          <a:xfrm rot="1800000">
            <a:off x="10390398" y="5413469"/>
            <a:ext cx="28429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6"/>
              </a:lnSpc>
            </a:pPr>
            <a:r>
              <a:rPr sz="317" dirty="0">
                <a:solidFill>
                  <a:srgbClr val="FFFFFF"/>
                </a:solidFill>
                <a:latin typeface="Maiandra GD"/>
                <a:cs typeface="Maiandra GD"/>
              </a:rPr>
              <a:t>Raglan</a:t>
            </a:r>
            <a:r>
              <a:rPr sz="317" spc="103" dirty="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sz="317" spc="-9" dirty="0">
                <a:solidFill>
                  <a:srgbClr val="FFFFFF"/>
                </a:solidFill>
                <a:latin typeface="Maiandra GD"/>
                <a:cs typeface="Maiandra GD"/>
              </a:rPr>
              <a:t>Parade</a:t>
            </a:r>
            <a:endParaRPr sz="317">
              <a:latin typeface="Maiandra GD"/>
              <a:cs typeface="Maiandra GD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1247607" y="11"/>
            <a:ext cx="9695634" cy="6855696"/>
            <a:chOff x="0" y="12"/>
            <a:chExt cx="10692130" cy="7560309"/>
          </a:xfrm>
        </p:grpSpPr>
        <p:pic>
          <p:nvPicPr>
            <p:cNvPr id="98" name="object 9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5043042"/>
              <a:ext cx="7094245" cy="251696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83666" y="12"/>
              <a:ext cx="3608336" cy="253249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12"/>
              <a:ext cx="7083666" cy="2513088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0" y="2513114"/>
              <a:ext cx="10692130" cy="2539365"/>
            </a:xfrm>
            <a:custGeom>
              <a:avLst/>
              <a:gdLst/>
              <a:ahLst/>
              <a:cxnLst/>
              <a:rect l="l" t="t" r="r" b="b"/>
              <a:pathLst>
                <a:path w="10692130" h="2539365">
                  <a:moveTo>
                    <a:pt x="10692003" y="0"/>
                  </a:moveTo>
                  <a:lnTo>
                    <a:pt x="0" y="0"/>
                  </a:lnTo>
                  <a:lnTo>
                    <a:pt x="0" y="2538958"/>
                  </a:lnTo>
                  <a:lnTo>
                    <a:pt x="10692003" y="2538958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23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059505">
              <a:lnSpc>
                <a:spcPct val="100000"/>
              </a:lnSpc>
              <a:spcBef>
                <a:spcPts val="91"/>
              </a:spcBef>
            </a:pPr>
            <a:r>
              <a:rPr dirty="0"/>
              <a:t>“We</a:t>
            </a:r>
            <a:r>
              <a:rPr spc="-118" dirty="0"/>
              <a:t> </a:t>
            </a:r>
            <a:r>
              <a:rPr spc="-23" dirty="0"/>
              <a:t>shape</a:t>
            </a:r>
            <a:r>
              <a:rPr spc="-113" dirty="0"/>
              <a:t> </a:t>
            </a:r>
            <a:r>
              <a:rPr dirty="0"/>
              <a:t>our</a:t>
            </a:r>
            <a:r>
              <a:rPr spc="-113" dirty="0"/>
              <a:t> </a:t>
            </a:r>
            <a:r>
              <a:rPr spc="-18" dirty="0"/>
              <a:t>buildings........</a:t>
            </a:r>
          </a:p>
        </p:txBody>
      </p:sp>
      <p:sp>
        <p:nvSpPr>
          <p:cNvPr id="103" name="object 103"/>
          <p:cNvSpPr txBox="1"/>
          <p:nvPr/>
        </p:nvSpPr>
        <p:spPr>
          <a:xfrm>
            <a:off x="5751533" y="3303426"/>
            <a:ext cx="3069689" cy="35470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176" spc="-45" dirty="0">
                <a:solidFill>
                  <a:srgbClr val="FFFFFF"/>
                </a:solidFill>
                <a:latin typeface="Arial"/>
                <a:cs typeface="Arial"/>
              </a:rPr>
              <a:t>thereafter</a:t>
            </a:r>
            <a:r>
              <a:rPr sz="2176" spc="-1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6" spc="-9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2176" spc="-1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6" spc="-23" dirty="0">
                <a:solidFill>
                  <a:srgbClr val="FFFFFF"/>
                </a:solidFill>
                <a:latin typeface="Arial"/>
                <a:cs typeface="Arial"/>
              </a:rPr>
              <a:t>shape</a:t>
            </a:r>
            <a:r>
              <a:rPr sz="2176" spc="-1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6" spc="-18" dirty="0">
                <a:solidFill>
                  <a:srgbClr val="FFFFFF"/>
                </a:solidFill>
                <a:latin typeface="Arial"/>
                <a:cs typeface="Arial"/>
              </a:rPr>
              <a:t>us.”</a:t>
            </a:r>
            <a:endParaRPr sz="2176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580978" y="4021242"/>
            <a:ext cx="1230524" cy="20706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270" spc="-9" dirty="0">
                <a:solidFill>
                  <a:srgbClr val="FFFFFF"/>
                </a:solidFill>
                <a:latin typeface="Arial"/>
                <a:cs typeface="Arial"/>
              </a:rPr>
              <a:t>Winston</a:t>
            </a:r>
            <a:r>
              <a:rPr sz="1270" spc="-5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27" dirty="0">
                <a:solidFill>
                  <a:srgbClr val="FFFFFF"/>
                </a:solidFill>
                <a:latin typeface="Arial"/>
                <a:cs typeface="Arial"/>
              </a:rPr>
              <a:t>Churchill</a:t>
            </a:r>
            <a:endParaRPr sz="1270">
              <a:latin typeface="Arial"/>
              <a:cs typeface="Arial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3653894" y="2694163"/>
            <a:ext cx="5153577" cy="1203461"/>
            <a:chOff x="2653600" y="2971063"/>
            <a:chExt cx="5683250" cy="1327150"/>
          </a:xfrm>
        </p:grpSpPr>
        <p:sp>
          <p:nvSpPr>
            <p:cNvPr id="106" name="object 106"/>
            <p:cNvSpPr/>
            <p:nvPr/>
          </p:nvSpPr>
          <p:spPr>
            <a:xfrm>
              <a:off x="2653600" y="2974238"/>
              <a:ext cx="5683250" cy="0"/>
            </a:xfrm>
            <a:custGeom>
              <a:avLst/>
              <a:gdLst/>
              <a:ahLst/>
              <a:cxnLst/>
              <a:rect l="l" t="t" r="r" b="b"/>
              <a:pathLst>
                <a:path w="5683250">
                  <a:moveTo>
                    <a:pt x="0" y="0"/>
                  </a:moveTo>
                  <a:lnTo>
                    <a:pt x="568325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2653600" y="4295038"/>
              <a:ext cx="5683250" cy="0"/>
            </a:xfrm>
            <a:custGeom>
              <a:avLst/>
              <a:gdLst/>
              <a:ahLst/>
              <a:cxnLst/>
              <a:rect l="l" t="t" r="r" b="b"/>
              <a:pathLst>
                <a:path w="5683250">
                  <a:moveTo>
                    <a:pt x="0" y="0"/>
                  </a:moveTo>
                  <a:lnTo>
                    <a:pt x="568325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8341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7607" y="11"/>
            <a:ext cx="9695634" cy="6855696"/>
            <a:chOff x="0" y="12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0692003" cy="75599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25767"/>
              <a:ext cx="3460115" cy="518795"/>
            </a:xfrm>
            <a:custGeom>
              <a:avLst/>
              <a:gdLst/>
              <a:ahLst/>
              <a:cxnLst/>
              <a:rect l="l" t="t" r="r" b="b"/>
              <a:pathLst>
                <a:path w="3460115" h="518794">
                  <a:moveTo>
                    <a:pt x="3460051" y="0"/>
                  </a:moveTo>
                  <a:lnTo>
                    <a:pt x="0" y="0"/>
                  </a:lnTo>
                  <a:lnTo>
                    <a:pt x="0" y="518337"/>
                  </a:lnTo>
                  <a:lnTo>
                    <a:pt x="3460051" y="518337"/>
                  </a:lnTo>
                  <a:lnTo>
                    <a:pt x="3460051" y="0"/>
                  </a:lnTo>
                  <a:close/>
                </a:path>
              </a:pathLst>
            </a:custGeom>
            <a:solidFill>
              <a:srgbClr val="231F20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50046" y="678464"/>
            <a:ext cx="1747610" cy="20706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270" spc="-18" dirty="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sz="1270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9" dirty="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sz="1270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27" dirty="0">
                <a:solidFill>
                  <a:srgbClr val="FFFFFF"/>
                </a:solidFill>
                <a:latin typeface="Arial"/>
                <a:cs typeface="Arial"/>
              </a:rPr>
              <a:t>Ballarat</a:t>
            </a:r>
            <a:r>
              <a:rPr sz="1270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77" dirty="0">
                <a:solidFill>
                  <a:srgbClr val="FFFFFF"/>
                </a:solidFill>
                <a:latin typeface="Arial"/>
                <a:cs typeface="Arial"/>
              </a:rPr>
              <a:t>(VIC)</a:t>
            </a:r>
            <a:endParaRPr sz="127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7608" y="936994"/>
            <a:ext cx="2139166" cy="5758"/>
          </a:xfrm>
          <a:custGeom>
            <a:avLst/>
            <a:gdLst/>
            <a:ahLst/>
            <a:cxnLst/>
            <a:rect l="l" t="t" r="r" b="b"/>
            <a:pathLst>
              <a:path w="2359025" h="6350">
                <a:moveTo>
                  <a:pt x="2358965" y="0"/>
                </a:moveTo>
                <a:lnTo>
                  <a:pt x="0" y="0"/>
                </a:lnTo>
                <a:lnTo>
                  <a:pt x="0" y="6350"/>
                </a:lnTo>
                <a:lnTo>
                  <a:pt x="2358965" y="6350"/>
                </a:lnTo>
                <a:lnTo>
                  <a:pt x="23589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095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7607" y="11"/>
            <a:ext cx="9695634" cy="6855696"/>
            <a:chOff x="0" y="12"/>
            <a:chExt cx="10692130" cy="7560309"/>
          </a:xfrm>
        </p:grpSpPr>
        <p:sp>
          <p:nvSpPr>
            <p:cNvPr id="3" name="object 3"/>
            <p:cNvSpPr/>
            <p:nvPr/>
          </p:nvSpPr>
          <p:spPr>
            <a:xfrm>
              <a:off x="0" y="4886401"/>
              <a:ext cx="10692130" cy="2673985"/>
            </a:xfrm>
            <a:custGeom>
              <a:avLst/>
              <a:gdLst/>
              <a:ahLst/>
              <a:cxnLst/>
              <a:rect l="l" t="t" r="r" b="b"/>
              <a:pathLst>
                <a:path w="10692130" h="2673984">
                  <a:moveTo>
                    <a:pt x="0" y="2673604"/>
                  </a:moveTo>
                  <a:lnTo>
                    <a:pt x="10692003" y="2673604"/>
                  </a:lnTo>
                  <a:lnTo>
                    <a:pt x="10692003" y="0"/>
                  </a:lnTo>
                  <a:lnTo>
                    <a:pt x="0" y="0"/>
                  </a:lnTo>
                  <a:lnTo>
                    <a:pt x="0" y="2673604"/>
                  </a:lnTo>
                  <a:close/>
                </a:path>
              </a:pathLst>
            </a:custGeom>
            <a:solidFill>
              <a:srgbClr val="231F20">
                <a:alpha val="9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4801" y="5080241"/>
              <a:ext cx="3238500" cy="22291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701" y="5084182"/>
              <a:ext cx="3238512" cy="22252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088" y="5080241"/>
              <a:ext cx="3238512" cy="22291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"/>
              <a:ext cx="10692003" cy="48863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25754"/>
              <a:ext cx="3460115" cy="518795"/>
            </a:xfrm>
            <a:custGeom>
              <a:avLst/>
              <a:gdLst/>
              <a:ahLst/>
              <a:cxnLst/>
              <a:rect l="l" t="t" r="r" b="b"/>
              <a:pathLst>
                <a:path w="3460115" h="518794">
                  <a:moveTo>
                    <a:pt x="3460051" y="0"/>
                  </a:moveTo>
                  <a:lnTo>
                    <a:pt x="0" y="0"/>
                  </a:lnTo>
                  <a:lnTo>
                    <a:pt x="0" y="518337"/>
                  </a:lnTo>
                  <a:lnTo>
                    <a:pt x="3460051" y="518337"/>
                  </a:lnTo>
                  <a:lnTo>
                    <a:pt x="3460051" y="0"/>
                  </a:lnTo>
                  <a:close/>
                </a:path>
              </a:pathLst>
            </a:custGeom>
            <a:solidFill>
              <a:srgbClr val="323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650046" y="678464"/>
            <a:ext cx="1747610" cy="20706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270" spc="-18" dirty="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sz="1270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9" dirty="0">
                <a:solidFill>
                  <a:srgbClr val="FFFFFF"/>
                </a:solidFill>
                <a:latin typeface="Arial"/>
                <a:cs typeface="Arial"/>
              </a:rPr>
              <a:t>Road,</a:t>
            </a:r>
            <a:r>
              <a:rPr sz="1270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27" dirty="0">
                <a:solidFill>
                  <a:srgbClr val="FFFFFF"/>
                </a:solidFill>
                <a:latin typeface="Arial"/>
                <a:cs typeface="Arial"/>
              </a:rPr>
              <a:t>Ballarat</a:t>
            </a:r>
            <a:r>
              <a:rPr sz="1270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77" dirty="0">
                <a:solidFill>
                  <a:srgbClr val="FFFFFF"/>
                </a:solidFill>
                <a:latin typeface="Arial"/>
                <a:cs typeface="Arial"/>
              </a:rPr>
              <a:t>(VIC)</a:t>
            </a:r>
            <a:endParaRPr sz="127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47607" y="936994"/>
            <a:ext cx="2270453" cy="1527071"/>
            <a:chOff x="0" y="1033296"/>
            <a:chExt cx="2503805" cy="1684020"/>
          </a:xfrm>
        </p:grpSpPr>
        <p:sp>
          <p:nvSpPr>
            <p:cNvPr id="11" name="object 11"/>
            <p:cNvSpPr/>
            <p:nvPr/>
          </p:nvSpPr>
          <p:spPr>
            <a:xfrm>
              <a:off x="0" y="1033296"/>
              <a:ext cx="2359025" cy="6350"/>
            </a:xfrm>
            <a:custGeom>
              <a:avLst/>
              <a:gdLst/>
              <a:ahLst/>
              <a:cxnLst/>
              <a:rect l="l" t="t" r="r" b="b"/>
              <a:pathLst>
                <a:path w="2359025" h="6350">
                  <a:moveTo>
                    <a:pt x="2358965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358965" y="6350"/>
                  </a:lnTo>
                  <a:lnTo>
                    <a:pt x="23589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24413" y="1237955"/>
              <a:ext cx="1479550" cy="1479550"/>
            </a:xfrm>
            <a:custGeom>
              <a:avLst/>
              <a:gdLst/>
              <a:ahLst/>
              <a:cxnLst/>
              <a:rect l="l" t="t" r="r" b="b"/>
              <a:pathLst>
                <a:path w="1479550" h="1479550">
                  <a:moveTo>
                    <a:pt x="739470" y="0"/>
                  </a:moveTo>
                  <a:lnTo>
                    <a:pt x="690850" y="1572"/>
                  </a:lnTo>
                  <a:lnTo>
                    <a:pt x="643070" y="6226"/>
                  </a:lnTo>
                  <a:lnTo>
                    <a:pt x="596227" y="13864"/>
                  </a:lnTo>
                  <a:lnTo>
                    <a:pt x="550418" y="24387"/>
                  </a:lnTo>
                  <a:lnTo>
                    <a:pt x="505742" y="37699"/>
                  </a:lnTo>
                  <a:lnTo>
                    <a:pt x="462295" y="53702"/>
                  </a:lnTo>
                  <a:lnTo>
                    <a:pt x="420174" y="72298"/>
                  </a:lnTo>
                  <a:lnTo>
                    <a:pt x="379479" y="93391"/>
                  </a:lnTo>
                  <a:lnTo>
                    <a:pt x="340305" y="116883"/>
                  </a:lnTo>
                  <a:lnTo>
                    <a:pt x="302750" y="142676"/>
                  </a:lnTo>
                  <a:lnTo>
                    <a:pt x="266912" y="170672"/>
                  </a:lnTo>
                  <a:lnTo>
                    <a:pt x="232888" y="200776"/>
                  </a:lnTo>
                  <a:lnTo>
                    <a:pt x="200776" y="232888"/>
                  </a:lnTo>
                  <a:lnTo>
                    <a:pt x="170672" y="266912"/>
                  </a:lnTo>
                  <a:lnTo>
                    <a:pt x="142676" y="302750"/>
                  </a:lnTo>
                  <a:lnTo>
                    <a:pt x="116883" y="340305"/>
                  </a:lnTo>
                  <a:lnTo>
                    <a:pt x="93391" y="379479"/>
                  </a:lnTo>
                  <a:lnTo>
                    <a:pt x="72298" y="420174"/>
                  </a:lnTo>
                  <a:lnTo>
                    <a:pt x="53702" y="462295"/>
                  </a:lnTo>
                  <a:lnTo>
                    <a:pt x="37699" y="505742"/>
                  </a:lnTo>
                  <a:lnTo>
                    <a:pt x="24387" y="550418"/>
                  </a:lnTo>
                  <a:lnTo>
                    <a:pt x="13864" y="596227"/>
                  </a:lnTo>
                  <a:lnTo>
                    <a:pt x="6226" y="643070"/>
                  </a:lnTo>
                  <a:lnTo>
                    <a:pt x="1572" y="690850"/>
                  </a:lnTo>
                  <a:lnTo>
                    <a:pt x="0" y="739470"/>
                  </a:lnTo>
                  <a:lnTo>
                    <a:pt x="1572" y="788090"/>
                  </a:lnTo>
                  <a:lnTo>
                    <a:pt x="6226" y="835870"/>
                  </a:lnTo>
                  <a:lnTo>
                    <a:pt x="13864" y="882713"/>
                  </a:lnTo>
                  <a:lnTo>
                    <a:pt x="24387" y="928521"/>
                  </a:lnTo>
                  <a:lnTo>
                    <a:pt x="37699" y="973198"/>
                  </a:lnTo>
                  <a:lnTo>
                    <a:pt x="53702" y="1016645"/>
                  </a:lnTo>
                  <a:lnTo>
                    <a:pt x="72298" y="1058765"/>
                  </a:lnTo>
                  <a:lnTo>
                    <a:pt x="93391" y="1099461"/>
                  </a:lnTo>
                  <a:lnTo>
                    <a:pt x="116883" y="1138635"/>
                  </a:lnTo>
                  <a:lnTo>
                    <a:pt x="142676" y="1176189"/>
                  </a:lnTo>
                  <a:lnTo>
                    <a:pt x="170672" y="1212027"/>
                  </a:lnTo>
                  <a:lnTo>
                    <a:pt x="200776" y="1246051"/>
                  </a:lnTo>
                  <a:lnTo>
                    <a:pt x="232888" y="1278164"/>
                  </a:lnTo>
                  <a:lnTo>
                    <a:pt x="266912" y="1308267"/>
                  </a:lnTo>
                  <a:lnTo>
                    <a:pt x="302750" y="1336264"/>
                  </a:lnTo>
                  <a:lnTo>
                    <a:pt x="340305" y="1362057"/>
                  </a:lnTo>
                  <a:lnTo>
                    <a:pt x="379479" y="1385548"/>
                  </a:lnTo>
                  <a:lnTo>
                    <a:pt x="420174" y="1406641"/>
                  </a:lnTo>
                  <a:lnTo>
                    <a:pt x="462295" y="1425238"/>
                  </a:lnTo>
                  <a:lnTo>
                    <a:pt x="505742" y="1441241"/>
                  </a:lnTo>
                  <a:lnTo>
                    <a:pt x="550418" y="1454553"/>
                  </a:lnTo>
                  <a:lnTo>
                    <a:pt x="596227" y="1465076"/>
                  </a:lnTo>
                  <a:lnTo>
                    <a:pt x="643070" y="1472713"/>
                  </a:lnTo>
                  <a:lnTo>
                    <a:pt x="690850" y="1477367"/>
                  </a:lnTo>
                  <a:lnTo>
                    <a:pt x="739470" y="1478940"/>
                  </a:lnTo>
                  <a:lnTo>
                    <a:pt x="788090" y="1477367"/>
                  </a:lnTo>
                  <a:lnTo>
                    <a:pt x="835870" y="1472713"/>
                  </a:lnTo>
                  <a:lnTo>
                    <a:pt x="882713" y="1465076"/>
                  </a:lnTo>
                  <a:lnTo>
                    <a:pt x="928521" y="1454553"/>
                  </a:lnTo>
                  <a:lnTo>
                    <a:pt x="973198" y="1441241"/>
                  </a:lnTo>
                  <a:lnTo>
                    <a:pt x="1016645" y="1425238"/>
                  </a:lnTo>
                  <a:lnTo>
                    <a:pt x="1058765" y="1406641"/>
                  </a:lnTo>
                  <a:lnTo>
                    <a:pt x="1099461" y="1385548"/>
                  </a:lnTo>
                  <a:lnTo>
                    <a:pt x="1138635" y="1362057"/>
                  </a:lnTo>
                  <a:lnTo>
                    <a:pt x="1176189" y="1336264"/>
                  </a:lnTo>
                  <a:lnTo>
                    <a:pt x="1212027" y="1308267"/>
                  </a:lnTo>
                  <a:lnTo>
                    <a:pt x="1246051" y="1278164"/>
                  </a:lnTo>
                  <a:lnTo>
                    <a:pt x="1278164" y="1246051"/>
                  </a:lnTo>
                  <a:lnTo>
                    <a:pt x="1308267" y="1212027"/>
                  </a:lnTo>
                  <a:lnTo>
                    <a:pt x="1336264" y="1176189"/>
                  </a:lnTo>
                  <a:lnTo>
                    <a:pt x="1362057" y="1138635"/>
                  </a:lnTo>
                  <a:lnTo>
                    <a:pt x="1385548" y="1099461"/>
                  </a:lnTo>
                  <a:lnTo>
                    <a:pt x="1406641" y="1058765"/>
                  </a:lnTo>
                  <a:lnTo>
                    <a:pt x="1425238" y="1016645"/>
                  </a:lnTo>
                  <a:lnTo>
                    <a:pt x="1441241" y="973198"/>
                  </a:lnTo>
                  <a:lnTo>
                    <a:pt x="1454553" y="928521"/>
                  </a:lnTo>
                  <a:lnTo>
                    <a:pt x="1465076" y="882713"/>
                  </a:lnTo>
                  <a:lnTo>
                    <a:pt x="1472713" y="835870"/>
                  </a:lnTo>
                  <a:lnTo>
                    <a:pt x="1477367" y="788090"/>
                  </a:lnTo>
                  <a:lnTo>
                    <a:pt x="1478940" y="739470"/>
                  </a:lnTo>
                  <a:lnTo>
                    <a:pt x="1477367" y="690850"/>
                  </a:lnTo>
                  <a:lnTo>
                    <a:pt x="1472713" y="643070"/>
                  </a:lnTo>
                  <a:lnTo>
                    <a:pt x="1465076" y="596227"/>
                  </a:lnTo>
                  <a:lnTo>
                    <a:pt x="1454553" y="550418"/>
                  </a:lnTo>
                  <a:lnTo>
                    <a:pt x="1441241" y="505742"/>
                  </a:lnTo>
                  <a:lnTo>
                    <a:pt x="1425238" y="462295"/>
                  </a:lnTo>
                  <a:lnTo>
                    <a:pt x="1406641" y="420174"/>
                  </a:lnTo>
                  <a:lnTo>
                    <a:pt x="1385548" y="379479"/>
                  </a:lnTo>
                  <a:lnTo>
                    <a:pt x="1362057" y="340305"/>
                  </a:lnTo>
                  <a:lnTo>
                    <a:pt x="1336264" y="302750"/>
                  </a:lnTo>
                  <a:lnTo>
                    <a:pt x="1308267" y="266912"/>
                  </a:lnTo>
                  <a:lnTo>
                    <a:pt x="1278164" y="232888"/>
                  </a:lnTo>
                  <a:lnTo>
                    <a:pt x="1246051" y="200776"/>
                  </a:lnTo>
                  <a:lnTo>
                    <a:pt x="1212027" y="170672"/>
                  </a:lnTo>
                  <a:lnTo>
                    <a:pt x="1176189" y="142676"/>
                  </a:lnTo>
                  <a:lnTo>
                    <a:pt x="1138635" y="116883"/>
                  </a:lnTo>
                  <a:lnTo>
                    <a:pt x="1099461" y="93391"/>
                  </a:lnTo>
                  <a:lnTo>
                    <a:pt x="1058765" y="72298"/>
                  </a:lnTo>
                  <a:lnTo>
                    <a:pt x="1016645" y="53702"/>
                  </a:lnTo>
                  <a:lnTo>
                    <a:pt x="973198" y="37699"/>
                  </a:lnTo>
                  <a:lnTo>
                    <a:pt x="928521" y="24387"/>
                  </a:lnTo>
                  <a:lnTo>
                    <a:pt x="882713" y="13864"/>
                  </a:lnTo>
                  <a:lnTo>
                    <a:pt x="835870" y="6226"/>
                  </a:lnTo>
                  <a:lnTo>
                    <a:pt x="788090" y="1572"/>
                  </a:lnTo>
                  <a:lnTo>
                    <a:pt x="739470" y="0"/>
                  </a:lnTo>
                  <a:close/>
                </a:path>
              </a:pathLst>
            </a:custGeom>
            <a:solidFill>
              <a:srgbClr val="579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354476" y="1509095"/>
            <a:ext cx="977740" cy="551634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0941" marR="4607" algn="ctr">
              <a:lnSpc>
                <a:spcPct val="100000"/>
              </a:lnSpc>
              <a:spcBef>
                <a:spcPts val="95"/>
              </a:spcBef>
            </a:pPr>
            <a:r>
              <a:rPr sz="861" spc="-9" dirty="0">
                <a:solidFill>
                  <a:srgbClr val="FFFFFF"/>
                </a:solidFill>
                <a:latin typeface="Arial"/>
                <a:cs typeface="Arial"/>
              </a:rPr>
              <a:t>STRENGTHENING HERITAGE</a:t>
            </a:r>
            <a:endParaRPr sz="861">
              <a:latin typeface="Arial"/>
              <a:cs typeface="Arial"/>
            </a:endParaRPr>
          </a:p>
          <a:p>
            <a:pPr marL="145682" marR="139348" algn="ctr">
              <a:lnSpc>
                <a:spcPct val="100000"/>
              </a:lnSpc>
              <a:spcBef>
                <a:spcPts val="14"/>
              </a:spcBef>
            </a:pPr>
            <a:r>
              <a:rPr sz="861" spc="-4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861" spc="-9" dirty="0">
                <a:solidFill>
                  <a:srgbClr val="FFFFFF"/>
                </a:solidFill>
                <a:latin typeface="Arial"/>
                <a:cs typeface="Arial"/>
              </a:rPr>
              <a:t>CHARACTER</a:t>
            </a:r>
            <a:endParaRPr sz="86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418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7607" y="11"/>
            <a:ext cx="9695634" cy="6855696"/>
            <a:chOff x="0" y="12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0692003" cy="75599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25767"/>
              <a:ext cx="3460115" cy="518795"/>
            </a:xfrm>
            <a:custGeom>
              <a:avLst/>
              <a:gdLst/>
              <a:ahLst/>
              <a:cxnLst/>
              <a:rect l="l" t="t" r="r" b="b"/>
              <a:pathLst>
                <a:path w="3460115" h="518794">
                  <a:moveTo>
                    <a:pt x="3460051" y="0"/>
                  </a:moveTo>
                  <a:lnTo>
                    <a:pt x="0" y="0"/>
                  </a:lnTo>
                  <a:lnTo>
                    <a:pt x="0" y="518337"/>
                  </a:lnTo>
                  <a:lnTo>
                    <a:pt x="3460051" y="518337"/>
                  </a:lnTo>
                  <a:lnTo>
                    <a:pt x="3460051" y="0"/>
                  </a:lnTo>
                  <a:close/>
                </a:path>
              </a:pathLst>
            </a:custGeom>
            <a:solidFill>
              <a:srgbClr val="231F20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50046" y="678464"/>
            <a:ext cx="2063158" cy="4025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270" dirty="0">
                <a:solidFill>
                  <a:srgbClr val="FFFFFF"/>
                </a:solidFill>
                <a:latin typeface="Arial"/>
                <a:cs typeface="Arial"/>
              </a:rPr>
              <a:t>Burnett</a:t>
            </a:r>
            <a:r>
              <a:rPr sz="127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23" dirty="0">
                <a:solidFill>
                  <a:srgbClr val="FFFFFF"/>
                </a:solidFill>
                <a:latin typeface="Arial"/>
                <a:cs typeface="Arial"/>
              </a:rPr>
              <a:t>Lane,</a:t>
            </a:r>
            <a:r>
              <a:rPr sz="127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23" dirty="0">
                <a:solidFill>
                  <a:srgbClr val="FFFFFF"/>
                </a:solidFill>
                <a:latin typeface="Arial"/>
                <a:cs typeface="Arial"/>
              </a:rPr>
              <a:t>Brisbane</a:t>
            </a:r>
            <a:r>
              <a:rPr sz="127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54" dirty="0">
                <a:solidFill>
                  <a:srgbClr val="FFFFFF"/>
                </a:solidFill>
                <a:latin typeface="Arial"/>
                <a:cs typeface="Arial"/>
              </a:rPr>
              <a:t>(QLD)</a:t>
            </a:r>
            <a:endParaRPr sz="127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7607" y="936994"/>
            <a:ext cx="2463928" cy="5758"/>
          </a:xfrm>
          <a:custGeom>
            <a:avLst/>
            <a:gdLst/>
            <a:ahLst/>
            <a:cxnLst/>
            <a:rect l="l" t="t" r="r" b="b"/>
            <a:pathLst>
              <a:path w="2717165" h="6350">
                <a:moveTo>
                  <a:pt x="2717105" y="0"/>
                </a:moveTo>
                <a:lnTo>
                  <a:pt x="0" y="0"/>
                </a:lnTo>
                <a:lnTo>
                  <a:pt x="0" y="6350"/>
                </a:lnTo>
                <a:lnTo>
                  <a:pt x="2717105" y="6350"/>
                </a:lnTo>
                <a:lnTo>
                  <a:pt x="27171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169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7607" y="11"/>
            <a:ext cx="9695634" cy="6855696"/>
            <a:chOff x="0" y="12"/>
            <a:chExt cx="10692130" cy="7560309"/>
          </a:xfrm>
        </p:grpSpPr>
        <p:sp>
          <p:nvSpPr>
            <p:cNvPr id="3" name="object 3"/>
            <p:cNvSpPr/>
            <p:nvPr/>
          </p:nvSpPr>
          <p:spPr>
            <a:xfrm>
              <a:off x="0" y="4886401"/>
              <a:ext cx="10692130" cy="2673985"/>
            </a:xfrm>
            <a:custGeom>
              <a:avLst/>
              <a:gdLst/>
              <a:ahLst/>
              <a:cxnLst/>
              <a:rect l="l" t="t" r="r" b="b"/>
              <a:pathLst>
                <a:path w="10692130" h="2673984">
                  <a:moveTo>
                    <a:pt x="0" y="2673604"/>
                  </a:moveTo>
                  <a:lnTo>
                    <a:pt x="10692003" y="2673604"/>
                  </a:lnTo>
                  <a:lnTo>
                    <a:pt x="10692003" y="0"/>
                  </a:lnTo>
                  <a:lnTo>
                    <a:pt x="0" y="0"/>
                  </a:lnTo>
                  <a:lnTo>
                    <a:pt x="0" y="2673604"/>
                  </a:lnTo>
                  <a:close/>
                </a:path>
              </a:pathLst>
            </a:custGeom>
            <a:solidFill>
              <a:srgbClr val="231F20">
                <a:alpha val="9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4801" y="5080241"/>
              <a:ext cx="3238500" cy="22291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701" y="5084191"/>
              <a:ext cx="3238512" cy="21904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088" y="5080241"/>
              <a:ext cx="3238512" cy="22291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2"/>
              <a:ext cx="10692003" cy="48863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09708" y="4394504"/>
              <a:ext cx="26670" cy="492125"/>
            </a:xfrm>
            <a:custGeom>
              <a:avLst/>
              <a:gdLst/>
              <a:ahLst/>
              <a:cxnLst/>
              <a:rect l="l" t="t" r="r" b="b"/>
              <a:pathLst>
                <a:path w="26670" h="492125">
                  <a:moveTo>
                    <a:pt x="26161" y="0"/>
                  </a:moveTo>
                  <a:lnTo>
                    <a:pt x="0" y="0"/>
                  </a:lnTo>
                  <a:lnTo>
                    <a:pt x="0" y="491896"/>
                  </a:lnTo>
                  <a:lnTo>
                    <a:pt x="26161" y="491896"/>
                  </a:lnTo>
                  <a:lnTo>
                    <a:pt x="26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09708" y="4394507"/>
              <a:ext cx="26670" cy="492125"/>
            </a:xfrm>
            <a:custGeom>
              <a:avLst/>
              <a:gdLst/>
              <a:ahLst/>
              <a:cxnLst/>
              <a:rect l="l" t="t" r="r" b="b"/>
              <a:pathLst>
                <a:path w="26670" h="492125">
                  <a:moveTo>
                    <a:pt x="26162" y="491893"/>
                  </a:moveTo>
                  <a:lnTo>
                    <a:pt x="26162" y="0"/>
                  </a:lnTo>
                  <a:lnTo>
                    <a:pt x="0" y="0"/>
                  </a:lnTo>
                  <a:lnTo>
                    <a:pt x="0" y="491893"/>
                  </a:lnTo>
                </a:path>
              </a:pathLst>
            </a:custGeom>
            <a:ln w="192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93618" y="4384903"/>
              <a:ext cx="457834" cy="501650"/>
            </a:xfrm>
            <a:custGeom>
              <a:avLst/>
              <a:gdLst/>
              <a:ahLst/>
              <a:cxnLst/>
              <a:rect l="l" t="t" r="r" b="b"/>
              <a:pathLst>
                <a:path w="457834" h="501650">
                  <a:moveTo>
                    <a:pt x="19202" y="0"/>
                  </a:moveTo>
                  <a:lnTo>
                    <a:pt x="0" y="0"/>
                  </a:lnTo>
                  <a:lnTo>
                    <a:pt x="0" y="501510"/>
                  </a:lnTo>
                  <a:lnTo>
                    <a:pt x="19202" y="501510"/>
                  </a:lnTo>
                  <a:lnTo>
                    <a:pt x="19202" y="0"/>
                  </a:lnTo>
                  <a:close/>
                </a:path>
                <a:path w="457834" h="501650">
                  <a:moveTo>
                    <a:pt x="457454" y="0"/>
                  </a:moveTo>
                  <a:lnTo>
                    <a:pt x="451053" y="0"/>
                  </a:lnTo>
                  <a:lnTo>
                    <a:pt x="451053" y="501510"/>
                  </a:lnTo>
                  <a:lnTo>
                    <a:pt x="457454" y="501510"/>
                  </a:lnTo>
                  <a:lnTo>
                    <a:pt x="4574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625754"/>
              <a:ext cx="3460115" cy="518795"/>
            </a:xfrm>
            <a:custGeom>
              <a:avLst/>
              <a:gdLst/>
              <a:ahLst/>
              <a:cxnLst/>
              <a:rect l="l" t="t" r="r" b="b"/>
              <a:pathLst>
                <a:path w="3460115" h="518794">
                  <a:moveTo>
                    <a:pt x="3460051" y="0"/>
                  </a:moveTo>
                  <a:lnTo>
                    <a:pt x="0" y="0"/>
                  </a:lnTo>
                  <a:lnTo>
                    <a:pt x="0" y="518337"/>
                  </a:lnTo>
                  <a:lnTo>
                    <a:pt x="3460051" y="518337"/>
                  </a:lnTo>
                  <a:lnTo>
                    <a:pt x="3460051" y="0"/>
                  </a:lnTo>
                  <a:close/>
                </a:path>
              </a:pathLst>
            </a:custGeom>
            <a:solidFill>
              <a:srgbClr val="323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650046" y="678464"/>
            <a:ext cx="2063158" cy="4025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270" dirty="0">
                <a:solidFill>
                  <a:srgbClr val="FFFFFF"/>
                </a:solidFill>
                <a:latin typeface="Arial"/>
                <a:cs typeface="Arial"/>
              </a:rPr>
              <a:t>Burnett</a:t>
            </a:r>
            <a:r>
              <a:rPr sz="127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23" dirty="0">
                <a:solidFill>
                  <a:srgbClr val="FFFFFF"/>
                </a:solidFill>
                <a:latin typeface="Arial"/>
                <a:cs typeface="Arial"/>
              </a:rPr>
              <a:t>Lane,</a:t>
            </a:r>
            <a:r>
              <a:rPr sz="127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23" dirty="0">
                <a:solidFill>
                  <a:srgbClr val="FFFFFF"/>
                </a:solidFill>
                <a:latin typeface="Arial"/>
                <a:cs typeface="Arial"/>
              </a:rPr>
              <a:t>Brisbane</a:t>
            </a:r>
            <a:r>
              <a:rPr sz="127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54" dirty="0">
                <a:solidFill>
                  <a:srgbClr val="FFFFFF"/>
                </a:solidFill>
                <a:latin typeface="Arial"/>
                <a:cs typeface="Arial"/>
              </a:rPr>
              <a:t>(QLD)</a:t>
            </a:r>
            <a:endParaRPr sz="127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47607" y="936994"/>
            <a:ext cx="2463928" cy="1527071"/>
            <a:chOff x="0" y="1033296"/>
            <a:chExt cx="2717165" cy="1684020"/>
          </a:xfrm>
        </p:grpSpPr>
        <p:sp>
          <p:nvSpPr>
            <p:cNvPr id="14" name="object 14"/>
            <p:cNvSpPr/>
            <p:nvPr/>
          </p:nvSpPr>
          <p:spPr>
            <a:xfrm>
              <a:off x="0" y="1033296"/>
              <a:ext cx="2717165" cy="6350"/>
            </a:xfrm>
            <a:custGeom>
              <a:avLst/>
              <a:gdLst/>
              <a:ahLst/>
              <a:cxnLst/>
              <a:rect l="l" t="t" r="r" b="b"/>
              <a:pathLst>
                <a:path w="2717165" h="6350">
                  <a:moveTo>
                    <a:pt x="2717105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717105" y="6350"/>
                  </a:lnTo>
                  <a:lnTo>
                    <a:pt x="27171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24413" y="1237955"/>
              <a:ext cx="1479550" cy="1479550"/>
            </a:xfrm>
            <a:custGeom>
              <a:avLst/>
              <a:gdLst/>
              <a:ahLst/>
              <a:cxnLst/>
              <a:rect l="l" t="t" r="r" b="b"/>
              <a:pathLst>
                <a:path w="1479550" h="1479550">
                  <a:moveTo>
                    <a:pt x="739470" y="0"/>
                  </a:moveTo>
                  <a:lnTo>
                    <a:pt x="690850" y="1572"/>
                  </a:lnTo>
                  <a:lnTo>
                    <a:pt x="643070" y="6226"/>
                  </a:lnTo>
                  <a:lnTo>
                    <a:pt x="596227" y="13864"/>
                  </a:lnTo>
                  <a:lnTo>
                    <a:pt x="550418" y="24387"/>
                  </a:lnTo>
                  <a:lnTo>
                    <a:pt x="505742" y="37699"/>
                  </a:lnTo>
                  <a:lnTo>
                    <a:pt x="462295" y="53702"/>
                  </a:lnTo>
                  <a:lnTo>
                    <a:pt x="420174" y="72298"/>
                  </a:lnTo>
                  <a:lnTo>
                    <a:pt x="379479" y="93391"/>
                  </a:lnTo>
                  <a:lnTo>
                    <a:pt x="340305" y="116883"/>
                  </a:lnTo>
                  <a:lnTo>
                    <a:pt x="302750" y="142676"/>
                  </a:lnTo>
                  <a:lnTo>
                    <a:pt x="266912" y="170672"/>
                  </a:lnTo>
                  <a:lnTo>
                    <a:pt x="232888" y="200776"/>
                  </a:lnTo>
                  <a:lnTo>
                    <a:pt x="200776" y="232888"/>
                  </a:lnTo>
                  <a:lnTo>
                    <a:pt x="170672" y="266912"/>
                  </a:lnTo>
                  <a:lnTo>
                    <a:pt x="142676" y="302750"/>
                  </a:lnTo>
                  <a:lnTo>
                    <a:pt x="116883" y="340305"/>
                  </a:lnTo>
                  <a:lnTo>
                    <a:pt x="93391" y="379479"/>
                  </a:lnTo>
                  <a:lnTo>
                    <a:pt x="72298" y="420174"/>
                  </a:lnTo>
                  <a:lnTo>
                    <a:pt x="53702" y="462295"/>
                  </a:lnTo>
                  <a:lnTo>
                    <a:pt x="37699" y="505742"/>
                  </a:lnTo>
                  <a:lnTo>
                    <a:pt x="24387" y="550418"/>
                  </a:lnTo>
                  <a:lnTo>
                    <a:pt x="13864" y="596227"/>
                  </a:lnTo>
                  <a:lnTo>
                    <a:pt x="6226" y="643070"/>
                  </a:lnTo>
                  <a:lnTo>
                    <a:pt x="1572" y="690850"/>
                  </a:lnTo>
                  <a:lnTo>
                    <a:pt x="0" y="739470"/>
                  </a:lnTo>
                  <a:lnTo>
                    <a:pt x="1572" y="788090"/>
                  </a:lnTo>
                  <a:lnTo>
                    <a:pt x="6226" y="835870"/>
                  </a:lnTo>
                  <a:lnTo>
                    <a:pt x="13864" y="882713"/>
                  </a:lnTo>
                  <a:lnTo>
                    <a:pt x="24387" y="928521"/>
                  </a:lnTo>
                  <a:lnTo>
                    <a:pt x="37699" y="973198"/>
                  </a:lnTo>
                  <a:lnTo>
                    <a:pt x="53702" y="1016645"/>
                  </a:lnTo>
                  <a:lnTo>
                    <a:pt x="72298" y="1058765"/>
                  </a:lnTo>
                  <a:lnTo>
                    <a:pt x="93391" y="1099461"/>
                  </a:lnTo>
                  <a:lnTo>
                    <a:pt x="116883" y="1138635"/>
                  </a:lnTo>
                  <a:lnTo>
                    <a:pt x="142676" y="1176189"/>
                  </a:lnTo>
                  <a:lnTo>
                    <a:pt x="170672" y="1212027"/>
                  </a:lnTo>
                  <a:lnTo>
                    <a:pt x="200776" y="1246051"/>
                  </a:lnTo>
                  <a:lnTo>
                    <a:pt x="232888" y="1278164"/>
                  </a:lnTo>
                  <a:lnTo>
                    <a:pt x="266912" y="1308267"/>
                  </a:lnTo>
                  <a:lnTo>
                    <a:pt x="302750" y="1336264"/>
                  </a:lnTo>
                  <a:lnTo>
                    <a:pt x="340305" y="1362057"/>
                  </a:lnTo>
                  <a:lnTo>
                    <a:pt x="379479" y="1385548"/>
                  </a:lnTo>
                  <a:lnTo>
                    <a:pt x="420174" y="1406641"/>
                  </a:lnTo>
                  <a:lnTo>
                    <a:pt x="462295" y="1425238"/>
                  </a:lnTo>
                  <a:lnTo>
                    <a:pt x="505742" y="1441241"/>
                  </a:lnTo>
                  <a:lnTo>
                    <a:pt x="550418" y="1454553"/>
                  </a:lnTo>
                  <a:lnTo>
                    <a:pt x="596227" y="1465076"/>
                  </a:lnTo>
                  <a:lnTo>
                    <a:pt x="643070" y="1472713"/>
                  </a:lnTo>
                  <a:lnTo>
                    <a:pt x="690850" y="1477367"/>
                  </a:lnTo>
                  <a:lnTo>
                    <a:pt x="739470" y="1478940"/>
                  </a:lnTo>
                  <a:lnTo>
                    <a:pt x="788090" y="1477367"/>
                  </a:lnTo>
                  <a:lnTo>
                    <a:pt x="835870" y="1472713"/>
                  </a:lnTo>
                  <a:lnTo>
                    <a:pt x="882713" y="1465076"/>
                  </a:lnTo>
                  <a:lnTo>
                    <a:pt x="928521" y="1454553"/>
                  </a:lnTo>
                  <a:lnTo>
                    <a:pt x="973198" y="1441241"/>
                  </a:lnTo>
                  <a:lnTo>
                    <a:pt x="1016645" y="1425238"/>
                  </a:lnTo>
                  <a:lnTo>
                    <a:pt x="1058765" y="1406641"/>
                  </a:lnTo>
                  <a:lnTo>
                    <a:pt x="1099461" y="1385548"/>
                  </a:lnTo>
                  <a:lnTo>
                    <a:pt x="1138635" y="1362057"/>
                  </a:lnTo>
                  <a:lnTo>
                    <a:pt x="1176189" y="1336264"/>
                  </a:lnTo>
                  <a:lnTo>
                    <a:pt x="1212027" y="1308267"/>
                  </a:lnTo>
                  <a:lnTo>
                    <a:pt x="1246051" y="1278164"/>
                  </a:lnTo>
                  <a:lnTo>
                    <a:pt x="1278164" y="1246051"/>
                  </a:lnTo>
                  <a:lnTo>
                    <a:pt x="1308267" y="1212027"/>
                  </a:lnTo>
                  <a:lnTo>
                    <a:pt x="1336264" y="1176189"/>
                  </a:lnTo>
                  <a:lnTo>
                    <a:pt x="1362057" y="1138635"/>
                  </a:lnTo>
                  <a:lnTo>
                    <a:pt x="1385548" y="1099461"/>
                  </a:lnTo>
                  <a:lnTo>
                    <a:pt x="1406641" y="1058765"/>
                  </a:lnTo>
                  <a:lnTo>
                    <a:pt x="1425238" y="1016645"/>
                  </a:lnTo>
                  <a:lnTo>
                    <a:pt x="1441241" y="973198"/>
                  </a:lnTo>
                  <a:lnTo>
                    <a:pt x="1454553" y="928521"/>
                  </a:lnTo>
                  <a:lnTo>
                    <a:pt x="1465076" y="882713"/>
                  </a:lnTo>
                  <a:lnTo>
                    <a:pt x="1472713" y="835870"/>
                  </a:lnTo>
                  <a:lnTo>
                    <a:pt x="1477367" y="788090"/>
                  </a:lnTo>
                  <a:lnTo>
                    <a:pt x="1478940" y="739470"/>
                  </a:lnTo>
                  <a:lnTo>
                    <a:pt x="1477367" y="690850"/>
                  </a:lnTo>
                  <a:lnTo>
                    <a:pt x="1472713" y="643070"/>
                  </a:lnTo>
                  <a:lnTo>
                    <a:pt x="1465076" y="596227"/>
                  </a:lnTo>
                  <a:lnTo>
                    <a:pt x="1454553" y="550418"/>
                  </a:lnTo>
                  <a:lnTo>
                    <a:pt x="1441241" y="505742"/>
                  </a:lnTo>
                  <a:lnTo>
                    <a:pt x="1425238" y="462295"/>
                  </a:lnTo>
                  <a:lnTo>
                    <a:pt x="1406641" y="420174"/>
                  </a:lnTo>
                  <a:lnTo>
                    <a:pt x="1385548" y="379479"/>
                  </a:lnTo>
                  <a:lnTo>
                    <a:pt x="1362057" y="340305"/>
                  </a:lnTo>
                  <a:lnTo>
                    <a:pt x="1336264" y="302750"/>
                  </a:lnTo>
                  <a:lnTo>
                    <a:pt x="1308267" y="266912"/>
                  </a:lnTo>
                  <a:lnTo>
                    <a:pt x="1278164" y="232888"/>
                  </a:lnTo>
                  <a:lnTo>
                    <a:pt x="1246051" y="200776"/>
                  </a:lnTo>
                  <a:lnTo>
                    <a:pt x="1212027" y="170672"/>
                  </a:lnTo>
                  <a:lnTo>
                    <a:pt x="1176189" y="142676"/>
                  </a:lnTo>
                  <a:lnTo>
                    <a:pt x="1138635" y="116883"/>
                  </a:lnTo>
                  <a:lnTo>
                    <a:pt x="1099461" y="93391"/>
                  </a:lnTo>
                  <a:lnTo>
                    <a:pt x="1058765" y="72298"/>
                  </a:lnTo>
                  <a:lnTo>
                    <a:pt x="1016645" y="53702"/>
                  </a:lnTo>
                  <a:lnTo>
                    <a:pt x="973198" y="37699"/>
                  </a:lnTo>
                  <a:lnTo>
                    <a:pt x="928521" y="24387"/>
                  </a:lnTo>
                  <a:lnTo>
                    <a:pt x="882713" y="13864"/>
                  </a:lnTo>
                  <a:lnTo>
                    <a:pt x="835870" y="6226"/>
                  </a:lnTo>
                  <a:lnTo>
                    <a:pt x="788090" y="1572"/>
                  </a:lnTo>
                  <a:lnTo>
                    <a:pt x="739470" y="0"/>
                  </a:lnTo>
                  <a:close/>
                </a:path>
              </a:pathLst>
            </a:custGeom>
            <a:solidFill>
              <a:srgbClr val="579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492569" y="1502211"/>
            <a:ext cx="701347" cy="518813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4607" algn="ctr">
              <a:lnSpc>
                <a:spcPts val="1301"/>
              </a:lnSpc>
              <a:spcBef>
                <a:spcPts val="86"/>
              </a:spcBef>
            </a:pPr>
            <a:r>
              <a:rPr sz="1088" spc="-9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endParaRPr sz="1088">
              <a:latin typeface="Arial"/>
              <a:cs typeface="Arial"/>
            </a:endParaRPr>
          </a:p>
          <a:p>
            <a:pPr marL="11516" marR="4607" algn="ctr">
              <a:lnSpc>
                <a:spcPts val="1297"/>
              </a:lnSpc>
              <a:spcBef>
                <a:spcPts val="45"/>
              </a:spcBef>
            </a:pPr>
            <a:r>
              <a:rPr sz="1088" spc="-45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088" spc="-23" dirty="0">
                <a:solidFill>
                  <a:srgbClr val="FFFFFF"/>
                </a:solidFill>
                <a:latin typeface="Arial"/>
                <a:cs typeface="Arial"/>
              </a:rPr>
              <a:t>CREATIVE</a:t>
            </a:r>
            <a:endParaRPr sz="108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7887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7607" y="11"/>
            <a:ext cx="9695634" cy="6855696"/>
            <a:chOff x="0" y="12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0692003" cy="75599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25754"/>
              <a:ext cx="3460115" cy="680720"/>
            </a:xfrm>
            <a:custGeom>
              <a:avLst/>
              <a:gdLst/>
              <a:ahLst/>
              <a:cxnLst/>
              <a:rect l="l" t="t" r="r" b="b"/>
              <a:pathLst>
                <a:path w="3460115" h="680719">
                  <a:moveTo>
                    <a:pt x="3460051" y="0"/>
                  </a:moveTo>
                  <a:lnTo>
                    <a:pt x="0" y="0"/>
                  </a:lnTo>
                  <a:lnTo>
                    <a:pt x="0" y="680567"/>
                  </a:lnTo>
                  <a:lnTo>
                    <a:pt x="3460051" y="680567"/>
                  </a:lnTo>
                  <a:lnTo>
                    <a:pt x="3460051" y="0"/>
                  </a:lnTo>
                  <a:close/>
                </a:path>
              </a:pathLst>
            </a:custGeom>
            <a:solidFill>
              <a:srgbClr val="231F20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033296"/>
              <a:ext cx="2999105" cy="6350"/>
            </a:xfrm>
            <a:custGeom>
              <a:avLst/>
              <a:gdLst/>
              <a:ahLst/>
              <a:cxnLst/>
              <a:rect l="l" t="t" r="r" b="b"/>
              <a:pathLst>
                <a:path w="2999105" h="6350">
                  <a:moveTo>
                    <a:pt x="2999045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999045" y="6350"/>
                  </a:lnTo>
                  <a:lnTo>
                    <a:pt x="29990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50046" y="678464"/>
            <a:ext cx="1947994" cy="20706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270" spc="-23" dirty="0">
                <a:solidFill>
                  <a:srgbClr val="FFFFFF"/>
                </a:solidFill>
                <a:latin typeface="Arial"/>
                <a:cs typeface="Arial"/>
              </a:rPr>
              <a:t>Victoria</a:t>
            </a:r>
            <a:r>
              <a:rPr sz="127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18" dirty="0">
                <a:solidFill>
                  <a:srgbClr val="FFFFFF"/>
                </a:solidFill>
                <a:latin typeface="Arial"/>
                <a:cs typeface="Arial"/>
              </a:rPr>
              <a:t>Street,</a:t>
            </a:r>
            <a:r>
              <a:rPr sz="1270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27" dirty="0">
                <a:solidFill>
                  <a:srgbClr val="FFFFFF"/>
                </a:solidFill>
                <a:latin typeface="Arial"/>
                <a:cs typeface="Arial"/>
              </a:rPr>
              <a:t>Kerang</a:t>
            </a:r>
            <a:r>
              <a:rPr sz="1270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63" dirty="0">
                <a:solidFill>
                  <a:srgbClr val="FFFFFF"/>
                </a:solidFill>
                <a:latin typeface="Arial"/>
                <a:cs typeface="Arial"/>
              </a:rPr>
              <a:t>(VIC)</a:t>
            </a:r>
            <a:endParaRPr sz="127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514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7607" y="11"/>
            <a:ext cx="9695634" cy="6855696"/>
            <a:chOff x="0" y="12"/>
            <a:chExt cx="10692130" cy="75603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0692003" cy="48863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886401"/>
              <a:ext cx="10692130" cy="2673985"/>
            </a:xfrm>
            <a:custGeom>
              <a:avLst/>
              <a:gdLst/>
              <a:ahLst/>
              <a:cxnLst/>
              <a:rect l="l" t="t" r="r" b="b"/>
              <a:pathLst>
                <a:path w="10692130" h="2673984">
                  <a:moveTo>
                    <a:pt x="0" y="2673604"/>
                  </a:moveTo>
                  <a:lnTo>
                    <a:pt x="10692003" y="2673604"/>
                  </a:lnTo>
                  <a:lnTo>
                    <a:pt x="10692003" y="0"/>
                  </a:lnTo>
                  <a:lnTo>
                    <a:pt x="0" y="0"/>
                  </a:lnTo>
                  <a:lnTo>
                    <a:pt x="0" y="2673604"/>
                  </a:lnTo>
                  <a:close/>
                </a:path>
              </a:pathLst>
            </a:custGeom>
            <a:solidFill>
              <a:srgbClr val="231F20">
                <a:alpha val="9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701" y="5080241"/>
              <a:ext cx="3238498" cy="22291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088" y="5080243"/>
              <a:ext cx="3238512" cy="22328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4413" y="1364955"/>
              <a:ext cx="1479550" cy="1479550"/>
            </a:xfrm>
            <a:custGeom>
              <a:avLst/>
              <a:gdLst/>
              <a:ahLst/>
              <a:cxnLst/>
              <a:rect l="l" t="t" r="r" b="b"/>
              <a:pathLst>
                <a:path w="1479550" h="1479550">
                  <a:moveTo>
                    <a:pt x="739470" y="0"/>
                  </a:moveTo>
                  <a:lnTo>
                    <a:pt x="690850" y="1572"/>
                  </a:lnTo>
                  <a:lnTo>
                    <a:pt x="643070" y="6226"/>
                  </a:lnTo>
                  <a:lnTo>
                    <a:pt x="596227" y="13864"/>
                  </a:lnTo>
                  <a:lnTo>
                    <a:pt x="550418" y="24387"/>
                  </a:lnTo>
                  <a:lnTo>
                    <a:pt x="505742" y="37699"/>
                  </a:lnTo>
                  <a:lnTo>
                    <a:pt x="462295" y="53702"/>
                  </a:lnTo>
                  <a:lnTo>
                    <a:pt x="420174" y="72298"/>
                  </a:lnTo>
                  <a:lnTo>
                    <a:pt x="379479" y="93391"/>
                  </a:lnTo>
                  <a:lnTo>
                    <a:pt x="340305" y="116883"/>
                  </a:lnTo>
                  <a:lnTo>
                    <a:pt x="302750" y="142676"/>
                  </a:lnTo>
                  <a:lnTo>
                    <a:pt x="266912" y="170672"/>
                  </a:lnTo>
                  <a:lnTo>
                    <a:pt x="232888" y="200776"/>
                  </a:lnTo>
                  <a:lnTo>
                    <a:pt x="200776" y="232888"/>
                  </a:lnTo>
                  <a:lnTo>
                    <a:pt x="170672" y="266912"/>
                  </a:lnTo>
                  <a:lnTo>
                    <a:pt x="142676" y="302750"/>
                  </a:lnTo>
                  <a:lnTo>
                    <a:pt x="116883" y="340305"/>
                  </a:lnTo>
                  <a:lnTo>
                    <a:pt x="93391" y="379479"/>
                  </a:lnTo>
                  <a:lnTo>
                    <a:pt x="72298" y="420174"/>
                  </a:lnTo>
                  <a:lnTo>
                    <a:pt x="53702" y="462295"/>
                  </a:lnTo>
                  <a:lnTo>
                    <a:pt x="37699" y="505742"/>
                  </a:lnTo>
                  <a:lnTo>
                    <a:pt x="24387" y="550418"/>
                  </a:lnTo>
                  <a:lnTo>
                    <a:pt x="13864" y="596227"/>
                  </a:lnTo>
                  <a:lnTo>
                    <a:pt x="6226" y="643070"/>
                  </a:lnTo>
                  <a:lnTo>
                    <a:pt x="1572" y="690850"/>
                  </a:lnTo>
                  <a:lnTo>
                    <a:pt x="0" y="739470"/>
                  </a:lnTo>
                  <a:lnTo>
                    <a:pt x="1572" y="788090"/>
                  </a:lnTo>
                  <a:lnTo>
                    <a:pt x="6226" y="835870"/>
                  </a:lnTo>
                  <a:lnTo>
                    <a:pt x="13864" y="882713"/>
                  </a:lnTo>
                  <a:lnTo>
                    <a:pt x="24387" y="928521"/>
                  </a:lnTo>
                  <a:lnTo>
                    <a:pt x="37699" y="973198"/>
                  </a:lnTo>
                  <a:lnTo>
                    <a:pt x="53702" y="1016645"/>
                  </a:lnTo>
                  <a:lnTo>
                    <a:pt x="72298" y="1058765"/>
                  </a:lnTo>
                  <a:lnTo>
                    <a:pt x="93391" y="1099461"/>
                  </a:lnTo>
                  <a:lnTo>
                    <a:pt x="116883" y="1138635"/>
                  </a:lnTo>
                  <a:lnTo>
                    <a:pt x="142676" y="1176189"/>
                  </a:lnTo>
                  <a:lnTo>
                    <a:pt x="170672" y="1212027"/>
                  </a:lnTo>
                  <a:lnTo>
                    <a:pt x="200776" y="1246051"/>
                  </a:lnTo>
                  <a:lnTo>
                    <a:pt x="232888" y="1278164"/>
                  </a:lnTo>
                  <a:lnTo>
                    <a:pt x="266912" y="1308267"/>
                  </a:lnTo>
                  <a:lnTo>
                    <a:pt x="302750" y="1336264"/>
                  </a:lnTo>
                  <a:lnTo>
                    <a:pt x="340305" y="1362057"/>
                  </a:lnTo>
                  <a:lnTo>
                    <a:pt x="379479" y="1385548"/>
                  </a:lnTo>
                  <a:lnTo>
                    <a:pt x="420174" y="1406641"/>
                  </a:lnTo>
                  <a:lnTo>
                    <a:pt x="462295" y="1425238"/>
                  </a:lnTo>
                  <a:lnTo>
                    <a:pt x="505742" y="1441241"/>
                  </a:lnTo>
                  <a:lnTo>
                    <a:pt x="550418" y="1454553"/>
                  </a:lnTo>
                  <a:lnTo>
                    <a:pt x="596227" y="1465076"/>
                  </a:lnTo>
                  <a:lnTo>
                    <a:pt x="643070" y="1472713"/>
                  </a:lnTo>
                  <a:lnTo>
                    <a:pt x="690850" y="1477367"/>
                  </a:lnTo>
                  <a:lnTo>
                    <a:pt x="739470" y="1478940"/>
                  </a:lnTo>
                  <a:lnTo>
                    <a:pt x="788090" y="1477367"/>
                  </a:lnTo>
                  <a:lnTo>
                    <a:pt x="835870" y="1472713"/>
                  </a:lnTo>
                  <a:lnTo>
                    <a:pt x="882713" y="1465076"/>
                  </a:lnTo>
                  <a:lnTo>
                    <a:pt x="928521" y="1454553"/>
                  </a:lnTo>
                  <a:lnTo>
                    <a:pt x="973198" y="1441241"/>
                  </a:lnTo>
                  <a:lnTo>
                    <a:pt x="1016645" y="1425238"/>
                  </a:lnTo>
                  <a:lnTo>
                    <a:pt x="1058765" y="1406641"/>
                  </a:lnTo>
                  <a:lnTo>
                    <a:pt x="1099461" y="1385548"/>
                  </a:lnTo>
                  <a:lnTo>
                    <a:pt x="1138635" y="1362057"/>
                  </a:lnTo>
                  <a:lnTo>
                    <a:pt x="1176189" y="1336264"/>
                  </a:lnTo>
                  <a:lnTo>
                    <a:pt x="1212027" y="1308267"/>
                  </a:lnTo>
                  <a:lnTo>
                    <a:pt x="1246051" y="1278164"/>
                  </a:lnTo>
                  <a:lnTo>
                    <a:pt x="1278164" y="1246051"/>
                  </a:lnTo>
                  <a:lnTo>
                    <a:pt x="1308267" y="1212027"/>
                  </a:lnTo>
                  <a:lnTo>
                    <a:pt x="1336264" y="1176189"/>
                  </a:lnTo>
                  <a:lnTo>
                    <a:pt x="1362057" y="1138635"/>
                  </a:lnTo>
                  <a:lnTo>
                    <a:pt x="1385548" y="1099461"/>
                  </a:lnTo>
                  <a:lnTo>
                    <a:pt x="1406641" y="1058765"/>
                  </a:lnTo>
                  <a:lnTo>
                    <a:pt x="1425238" y="1016645"/>
                  </a:lnTo>
                  <a:lnTo>
                    <a:pt x="1441241" y="973198"/>
                  </a:lnTo>
                  <a:lnTo>
                    <a:pt x="1454553" y="928521"/>
                  </a:lnTo>
                  <a:lnTo>
                    <a:pt x="1465076" y="882713"/>
                  </a:lnTo>
                  <a:lnTo>
                    <a:pt x="1472713" y="835870"/>
                  </a:lnTo>
                  <a:lnTo>
                    <a:pt x="1477367" y="788090"/>
                  </a:lnTo>
                  <a:lnTo>
                    <a:pt x="1478940" y="739470"/>
                  </a:lnTo>
                  <a:lnTo>
                    <a:pt x="1477367" y="690850"/>
                  </a:lnTo>
                  <a:lnTo>
                    <a:pt x="1472713" y="643070"/>
                  </a:lnTo>
                  <a:lnTo>
                    <a:pt x="1465076" y="596227"/>
                  </a:lnTo>
                  <a:lnTo>
                    <a:pt x="1454553" y="550418"/>
                  </a:lnTo>
                  <a:lnTo>
                    <a:pt x="1441241" y="505742"/>
                  </a:lnTo>
                  <a:lnTo>
                    <a:pt x="1425238" y="462295"/>
                  </a:lnTo>
                  <a:lnTo>
                    <a:pt x="1406641" y="420174"/>
                  </a:lnTo>
                  <a:lnTo>
                    <a:pt x="1385548" y="379479"/>
                  </a:lnTo>
                  <a:lnTo>
                    <a:pt x="1362057" y="340305"/>
                  </a:lnTo>
                  <a:lnTo>
                    <a:pt x="1336264" y="302750"/>
                  </a:lnTo>
                  <a:lnTo>
                    <a:pt x="1308267" y="266912"/>
                  </a:lnTo>
                  <a:lnTo>
                    <a:pt x="1278164" y="232888"/>
                  </a:lnTo>
                  <a:lnTo>
                    <a:pt x="1246051" y="200776"/>
                  </a:lnTo>
                  <a:lnTo>
                    <a:pt x="1212027" y="170672"/>
                  </a:lnTo>
                  <a:lnTo>
                    <a:pt x="1176189" y="142676"/>
                  </a:lnTo>
                  <a:lnTo>
                    <a:pt x="1138635" y="116883"/>
                  </a:lnTo>
                  <a:lnTo>
                    <a:pt x="1099461" y="93391"/>
                  </a:lnTo>
                  <a:lnTo>
                    <a:pt x="1058765" y="72298"/>
                  </a:lnTo>
                  <a:lnTo>
                    <a:pt x="1016645" y="53702"/>
                  </a:lnTo>
                  <a:lnTo>
                    <a:pt x="973198" y="37699"/>
                  </a:lnTo>
                  <a:lnTo>
                    <a:pt x="928521" y="24387"/>
                  </a:lnTo>
                  <a:lnTo>
                    <a:pt x="882713" y="13864"/>
                  </a:lnTo>
                  <a:lnTo>
                    <a:pt x="835870" y="6226"/>
                  </a:lnTo>
                  <a:lnTo>
                    <a:pt x="788090" y="1572"/>
                  </a:lnTo>
                  <a:lnTo>
                    <a:pt x="739470" y="0"/>
                  </a:lnTo>
                  <a:close/>
                </a:path>
              </a:pathLst>
            </a:custGeom>
            <a:solidFill>
              <a:srgbClr val="579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35791" y="1617375"/>
            <a:ext cx="1015168" cy="518813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marR="4607" algn="ctr">
              <a:lnSpc>
                <a:spcPct val="100000"/>
              </a:lnSpc>
              <a:spcBef>
                <a:spcPts val="86"/>
              </a:spcBef>
            </a:pPr>
            <a:r>
              <a:rPr sz="1088" spc="-9" dirty="0">
                <a:solidFill>
                  <a:srgbClr val="FFFFFF"/>
                </a:solidFill>
                <a:latin typeface="Arial"/>
                <a:cs typeface="Arial"/>
              </a:rPr>
              <a:t>BRINGING</a:t>
            </a:r>
            <a:r>
              <a:rPr sz="1088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88" spc="-23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088" spc="-9" dirty="0">
                <a:solidFill>
                  <a:srgbClr val="FFFFFF"/>
                </a:solidFill>
                <a:latin typeface="Arial"/>
                <a:cs typeface="Arial"/>
              </a:rPr>
              <a:t>COMMUNITY TOGETHER</a:t>
            </a:r>
            <a:endParaRPr sz="1088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47607" y="567435"/>
            <a:ext cx="9442850" cy="6061066"/>
            <a:chOff x="0" y="625754"/>
            <a:chExt cx="10413365" cy="6684009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87501" y="5080241"/>
              <a:ext cx="3225800" cy="22291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625754"/>
              <a:ext cx="3460115" cy="680720"/>
            </a:xfrm>
            <a:custGeom>
              <a:avLst/>
              <a:gdLst/>
              <a:ahLst/>
              <a:cxnLst/>
              <a:rect l="l" t="t" r="r" b="b"/>
              <a:pathLst>
                <a:path w="3460115" h="680719">
                  <a:moveTo>
                    <a:pt x="3460051" y="0"/>
                  </a:moveTo>
                  <a:lnTo>
                    <a:pt x="0" y="0"/>
                  </a:lnTo>
                  <a:lnTo>
                    <a:pt x="0" y="680567"/>
                  </a:lnTo>
                  <a:lnTo>
                    <a:pt x="3460051" y="680567"/>
                  </a:lnTo>
                  <a:lnTo>
                    <a:pt x="3460051" y="0"/>
                  </a:lnTo>
                  <a:close/>
                </a:path>
              </a:pathLst>
            </a:custGeom>
            <a:solidFill>
              <a:srgbClr val="231F20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1033296"/>
              <a:ext cx="2999105" cy="6350"/>
            </a:xfrm>
            <a:custGeom>
              <a:avLst/>
              <a:gdLst/>
              <a:ahLst/>
              <a:cxnLst/>
              <a:rect l="l" t="t" r="r" b="b"/>
              <a:pathLst>
                <a:path w="2999105" h="6350">
                  <a:moveTo>
                    <a:pt x="2999045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999045" y="6350"/>
                  </a:lnTo>
                  <a:lnTo>
                    <a:pt x="29990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650045" y="678464"/>
            <a:ext cx="2031488" cy="6446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270" spc="-23" dirty="0">
                <a:solidFill>
                  <a:srgbClr val="FFFFFF"/>
                </a:solidFill>
                <a:latin typeface="Arial"/>
                <a:cs typeface="Arial"/>
              </a:rPr>
              <a:t>Victoria</a:t>
            </a:r>
            <a:r>
              <a:rPr sz="1270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27" dirty="0">
                <a:solidFill>
                  <a:srgbClr val="FFFFFF"/>
                </a:solidFill>
                <a:latin typeface="Arial"/>
                <a:cs typeface="Arial"/>
              </a:rPr>
              <a:t>Square,</a:t>
            </a:r>
            <a:r>
              <a:rPr sz="1270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27" dirty="0">
                <a:solidFill>
                  <a:srgbClr val="FFFFFF"/>
                </a:solidFill>
                <a:latin typeface="Arial"/>
                <a:cs typeface="Arial"/>
              </a:rPr>
              <a:t>Kerang</a:t>
            </a:r>
            <a:r>
              <a:rPr sz="1270" spc="-3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63" dirty="0">
                <a:solidFill>
                  <a:srgbClr val="FFFFFF"/>
                </a:solidFill>
                <a:latin typeface="Arial"/>
                <a:cs typeface="Arial"/>
              </a:rPr>
              <a:t>(VIC)</a:t>
            </a:r>
            <a:endParaRPr sz="1270">
              <a:latin typeface="Arial"/>
              <a:cs typeface="Arial"/>
            </a:endParaRPr>
          </a:p>
          <a:p>
            <a:pPr marL="34549">
              <a:lnSpc>
                <a:spcPct val="100000"/>
              </a:lnSpc>
              <a:spcBef>
                <a:spcPts val="788"/>
              </a:spcBef>
            </a:pPr>
            <a:r>
              <a:rPr sz="907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7" spc="-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spc="-23" dirty="0">
                <a:solidFill>
                  <a:srgbClr val="FFFFFF"/>
                </a:solidFill>
                <a:latin typeface="Arial"/>
                <a:cs typeface="Arial"/>
              </a:rPr>
              <a:t>Hansen</a:t>
            </a:r>
            <a:r>
              <a:rPr sz="907" spc="-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7" spc="-9" dirty="0">
                <a:solidFill>
                  <a:srgbClr val="FFFFFF"/>
                </a:solidFill>
                <a:latin typeface="Arial"/>
                <a:cs typeface="Arial"/>
              </a:rPr>
              <a:t>Partnership</a:t>
            </a:r>
            <a:endParaRPr sz="90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437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7" y="2278895"/>
            <a:ext cx="9695634" cy="2302699"/>
          </a:xfrm>
          <a:custGeom>
            <a:avLst/>
            <a:gdLst/>
            <a:ahLst/>
            <a:cxnLst/>
            <a:rect l="l" t="t" r="r" b="b"/>
            <a:pathLst>
              <a:path w="10692130" h="2539365">
                <a:moveTo>
                  <a:pt x="10692003" y="0"/>
                </a:moveTo>
                <a:lnTo>
                  <a:pt x="0" y="0"/>
                </a:lnTo>
                <a:lnTo>
                  <a:pt x="0" y="2538958"/>
                </a:lnTo>
                <a:lnTo>
                  <a:pt x="10692003" y="2538958"/>
                </a:lnTo>
                <a:lnTo>
                  <a:pt x="10692003" y="0"/>
                </a:lnTo>
                <a:close/>
              </a:path>
            </a:pathLst>
          </a:custGeom>
          <a:solidFill>
            <a:srgbClr val="323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pc="-45" dirty="0"/>
              <a:t>“There</a:t>
            </a:r>
            <a:r>
              <a:rPr spc="-91" dirty="0"/>
              <a:t> </a:t>
            </a:r>
            <a:r>
              <a:rPr dirty="0"/>
              <a:t>is</a:t>
            </a:r>
            <a:r>
              <a:rPr spc="-91" dirty="0"/>
              <a:t> </a:t>
            </a:r>
            <a:r>
              <a:rPr dirty="0"/>
              <a:t>no</a:t>
            </a:r>
            <a:r>
              <a:rPr spc="-91" dirty="0"/>
              <a:t> </a:t>
            </a:r>
            <a:r>
              <a:rPr dirty="0"/>
              <a:t>power</a:t>
            </a:r>
            <a:r>
              <a:rPr spc="-91" dirty="0"/>
              <a:t> </a:t>
            </a:r>
            <a:r>
              <a:rPr dirty="0"/>
              <a:t>for</a:t>
            </a:r>
            <a:r>
              <a:rPr spc="-91" dirty="0"/>
              <a:t> </a:t>
            </a:r>
            <a:r>
              <a:rPr spc="-18" dirty="0"/>
              <a:t>change</a:t>
            </a:r>
            <a:r>
              <a:rPr spc="-91" dirty="0"/>
              <a:t> </a:t>
            </a:r>
            <a:r>
              <a:rPr spc="-36" dirty="0"/>
              <a:t>greater</a:t>
            </a:r>
            <a:r>
              <a:rPr spc="-91" dirty="0"/>
              <a:t> </a:t>
            </a:r>
            <a:r>
              <a:rPr dirty="0"/>
              <a:t>than</a:t>
            </a:r>
            <a:r>
              <a:rPr spc="-91" dirty="0"/>
              <a:t> </a:t>
            </a:r>
            <a:r>
              <a:rPr spc="-45" dirty="0"/>
              <a:t>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319356" y="3303426"/>
            <a:ext cx="5296380" cy="35470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176" spc="-9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2176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6" spc="-32" dirty="0">
                <a:solidFill>
                  <a:srgbClr val="FFFFFF"/>
                </a:solidFill>
                <a:latin typeface="Arial"/>
                <a:cs typeface="Arial"/>
              </a:rPr>
              <a:t>discovering</a:t>
            </a:r>
            <a:r>
              <a:rPr sz="2176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6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176" spc="-8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6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176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6" spc="-32" dirty="0">
                <a:solidFill>
                  <a:srgbClr val="FFFFFF"/>
                </a:solidFill>
                <a:latin typeface="Arial"/>
                <a:cs typeface="Arial"/>
              </a:rPr>
              <a:t>cares</a:t>
            </a:r>
            <a:r>
              <a:rPr sz="2176" spc="-8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76" spc="-9" dirty="0">
                <a:solidFill>
                  <a:srgbClr val="FFFFFF"/>
                </a:solidFill>
                <a:latin typeface="Arial"/>
                <a:cs typeface="Arial"/>
              </a:rPr>
              <a:t>about.”</a:t>
            </a:r>
            <a:endParaRPr sz="217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76181" y="4021242"/>
            <a:ext cx="1493673" cy="20706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270" spc="-23" dirty="0">
                <a:solidFill>
                  <a:srgbClr val="FFFFFF"/>
                </a:solidFill>
                <a:latin typeface="Arial"/>
                <a:cs typeface="Arial"/>
              </a:rPr>
              <a:t>Margaret </a:t>
            </a:r>
            <a:r>
              <a:rPr sz="1270" dirty="0">
                <a:solidFill>
                  <a:srgbClr val="FFFFFF"/>
                </a:solidFill>
                <a:latin typeface="Arial"/>
                <a:cs typeface="Arial"/>
              </a:rPr>
              <a:t>J.</a:t>
            </a:r>
            <a:r>
              <a:rPr sz="1270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spc="-36" dirty="0">
                <a:solidFill>
                  <a:srgbClr val="FFFFFF"/>
                </a:solidFill>
                <a:latin typeface="Arial"/>
                <a:cs typeface="Arial"/>
              </a:rPr>
              <a:t>Wheatley</a:t>
            </a:r>
            <a:endParaRPr sz="127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47607" y="11"/>
            <a:ext cx="9695634" cy="6855696"/>
            <a:chOff x="0" y="12"/>
            <a:chExt cx="10692130" cy="7560309"/>
          </a:xfrm>
        </p:grpSpPr>
        <p:sp>
          <p:nvSpPr>
            <p:cNvPr id="7" name="object 7"/>
            <p:cNvSpPr/>
            <p:nvPr/>
          </p:nvSpPr>
          <p:spPr>
            <a:xfrm>
              <a:off x="1536000" y="2974238"/>
              <a:ext cx="7651750" cy="0"/>
            </a:xfrm>
            <a:custGeom>
              <a:avLst/>
              <a:gdLst/>
              <a:ahLst/>
              <a:cxnLst/>
              <a:rect l="l" t="t" r="r" b="b"/>
              <a:pathLst>
                <a:path w="7651750">
                  <a:moveTo>
                    <a:pt x="0" y="0"/>
                  </a:moveTo>
                  <a:lnTo>
                    <a:pt x="765175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36000" y="4295038"/>
              <a:ext cx="7651750" cy="0"/>
            </a:xfrm>
            <a:custGeom>
              <a:avLst/>
              <a:gdLst/>
              <a:ahLst/>
              <a:cxnLst/>
              <a:rect l="l" t="t" r="r" b="b"/>
              <a:pathLst>
                <a:path w="7651750">
                  <a:moveTo>
                    <a:pt x="0" y="0"/>
                  </a:moveTo>
                  <a:lnTo>
                    <a:pt x="765175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0692003" cy="25130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043042"/>
              <a:ext cx="10692003" cy="2516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302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38912" y="414057"/>
            <a:ext cx="615158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Vision and Key Themes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165302"/>
            <a:ext cx="12192000" cy="6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600200"/>
            <a:ext cx="12192000" cy="456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 dirty="0"/>
          </a:p>
          <a:p>
            <a:endParaRPr lang="en-AU" sz="1400" dirty="0"/>
          </a:p>
          <a:p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8AB733-CC74-9182-1D77-8426A55332CA}"/>
              </a:ext>
            </a:extLst>
          </p:cNvPr>
          <p:cNvSpPr txBox="1">
            <a:spLocks/>
          </p:cNvSpPr>
          <p:nvPr/>
        </p:nvSpPr>
        <p:spPr>
          <a:xfrm>
            <a:off x="438912" y="2122714"/>
            <a:ext cx="6087074" cy="3967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0" i="0" u="none" strike="noStrike" baseline="0" dirty="0">
                <a:latin typeface="Helvetica 45 Light"/>
              </a:rPr>
              <a:t>The vision for the Hamilton Town Centre is broken down into 3 key themes: 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2400" b="1" i="0" u="none" strike="noStrike" baseline="0" dirty="0">
                <a:latin typeface="Helvetica 55 Roman"/>
              </a:rPr>
              <a:t>Strengthening Heritage and Character </a:t>
            </a:r>
            <a:endParaRPr lang="en-AU" sz="2400" b="0" i="0" u="none" strike="noStrike" baseline="0" dirty="0">
              <a:latin typeface="Helvetica 55 Roman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2400" b="1" i="0" u="none" strike="noStrike" baseline="0" dirty="0">
                <a:latin typeface="Helvetica 55 Roman"/>
              </a:rPr>
              <a:t>Local and Creative</a:t>
            </a:r>
            <a:endParaRPr lang="en-AU" sz="2400" b="0" i="0" u="none" strike="noStrike" baseline="0" dirty="0">
              <a:latin typeface="Helvetica 55 Roman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2400" b="1" i="0" u="none" strike="noStrike" baseline="0" dirty="0">
                <a:latin typeface="Helvetica 55 Roman"/>
              </a:rPr>
              <a:t>Bringing the Community Together</a:t>
            </a:r>
            <a:endParaRPr lang="en-AU" sz="2400" b="0" i="0" u="none" strike="noStrike" baseline="0" dirty="0">
              <a:latin typeface="Helvetica 55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2DB7E-3BEC-C0C5-AD02-62E1E61A9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499" y="439831"/>
            <a:ext cx="5372627" cy="5472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1781B-C6D6-E5DD-6BB8-BE72784C1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65" y="6038871"/>
            <a:ext cx="945561" cy="9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4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65302"/>
            <a:ext cx="12192000" cy="6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600200"/>
            <a:ext cx="12192000" cy="456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 dirty="0"/>
          </a:p>
          <a:p>
            <a:endParaRPr lang="en-AU" sz="1400" dirty="0"/>
          </a:p>
          <a:p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8AB733-CC74-9182-1D77-8426A55332CA}"/>
              </a:ext>
            </a:extLst>
          </p:cNvPr>
          <p:cNvSpPr txBox="1">
            <a:spLocks/>
          </p:cNvSpPr>
          <p:nvPr/>
        </p:nvSpPr>
        <p:spPr>
          <a:xfrm>
            <a:off x="450151" y="2604336"/>
            <a:ext cx="11475502" cy="2209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Arial"/>
                <a:cs typeface="Arial"/>
              </a:rPr>
              <a:t>Hamilton</a:t>
            </a:r>
            <a:r>
              <a:rPr lang="en-US" sz="2400" i="1" spc="22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has</a:t>
            </a:r>
            <a:r>
              <a:rPr lang="en-US" sz="2400" i="1" spc="22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</a:t>
            </a:r>
            <a:r>
              <a:rPr lang="en-US" sz="2400" i="1" spc="220" dirty="0">
                <a:latin typeface="Arial"/>
                <a:cs typeface="Arial"/>
              </a:rPr>
              <a:t> </a:t>
            </a:r>
            <a:r>
              <a:rPr lang="en-US" sz="2400" i="1" spc="40" dirty="0">
                <a:latin typeface="Arial"/>
                <a:cs typeface="Arial"/>
              </a:rPr>
              <a:t>strong </a:t>
            </a:r>
            <a:r>
              <a:rPr lang="en-US" sz="2400" i="1" dirty="0">
                <a:latin typeface="Arial"/>
                <a:cs typeface="Arial"/>
              </a:rPr>
              <a:t>history</a:t>
            </a:r>
            <a:r>
              <a:rPr lang="en-US" sz="2400" i="1" spc="30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30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character.</a:t>
            </a:r>
            <a:r>
              <a:rPr lang="en-US" sz="2400" i="1" spc="254" dirty="0">
                <a:latin typeface="Arial"/>
                <a:cs typeface="Arial"/>
              </a:rPr>
              <a:t> </a:t>
            </a:r>
            <a:r>
              <a:rPr lang="en-US" sz="2400" i="1" spc="-25" dirty="0">
                <a:latin typeface="Arial"/>
                <a:cs typeface="Arial"/>
              </a:rPr>
              <a:t>The </a:t>
            </a:r>
            <a:r>
              <a:rPr lang="en-US" sz="2400" i="1" dirty="0">
                <a:latin typeface="Arial"/>
                <a:cs typeface="Arial"/>
              </a:rPr>
              <a:t>community</a:t>
            </a:r>
            <a:r>
              <a:rPr lang="en-US" sz="2400" i="1" spc="32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wants</a:t>
            </a:r>
            <a:r>
              <a:rPr lang="en-US" sz="2400" i="1" spc="32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to</a:t>
            </a:r>
            <a:r>
              <a:rPr lang="en-US" sz="2400" i="1" spc="32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see</a:t>
            </a:r>
            <a:r>
              <a:rPr lang="en-US" sz="2400" i="1" spc="320" dirty="0">
                <a:latin typeface="Arial"/>
                <a:cs typeface="Arial"/>
              </a:rPr>
              <a:t> </a:t>
            </a:r>
            <a:r>
              <a:rPr lang="en-US" sz="2400" i="1" spc="25" dirty="0">
                <a:latin typeface="Arial"/>
                <a:cs typeface="Arial"/>
              </a:rPr>
              <a:t>its </a:t>
            </a:r>
            <a:r>
              <a:rPr lang="en-US" sz="2400" i="1" dirty="0">
                <a:latin typeface="Arial"/>
                <a:cs typeface="Arial"/>
              </a:rPr>
              <a:t>history,</a:t>
            </a:r>
            <a:r>
              <a:rPr lang="en-US" sz="2400" i="1" spc="27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stories</a:t>
            </a:r>
            <a:r>
              <a:rPr lang="en-US" sz="2400" i="1" spc="28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28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values</a:t>
            </a:r>
            <a:r>
              <a:rPr lang="en-US" sz="2400" i="1" spc="280" dirty="0">
                <a:latin typeface="Arial"/>
                <a:cs typeface="Arial"/>
              </a:rPr>
              <a:t> </a:t>
            </a:r>
            <a:r>
              <a:rPr lang="en-US" sz="2400" i="1" spc="40" dirty="0">
                <a:latin typeface="Arial"/>
                <a:cs typeface="Arial"/>
              </a:rPr>
              <a:t>told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43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strengthened</a:t>
            </a:r>
            <a:r>
              <a:rPr lang="en-US" sz="2400" i="1" spc="430" dirty="0">
                <a:latin typeface="Arial"/>
                <a:cs typeface="Arial"/>
              </a:rPr>
              <a:t> </a:t>
            </a:r>
            <a:r>
              <a:rPr lang="en-US" sz="2400" i="1" spc="40" dirty="0">
                <a:latin typeface="Arial"/>
                <a:cs typeface="Arial"/>
              </a:rPr>
              <a:t>throughout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26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public</a:t>
            </a:r>
            <a:r>
              <a:rPr lang="en-US" sz="2400" i="1" spc="26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realm.</a:t>
            </a:r>
            <a:r>
              <a:rPr lang="en-US" sz="2400" i="1" spc="220" dirty="0">
                <a:latin typeface="Arial"/>
                <a:cs typeface="Arial"/>
              </a:rPr>
              <a:t>  </a:t>
            </a:r>
            <a:r>
              <a:rPr lang="en-US" sz="2400" i="1" spc="-25" dirty="0">
                <a:latin typeface="Arial"/>
                <a:cs typeface="Arial"/>
              </a:rPr>
              <a:t>Any </a:t>
            </a:r>
            <a:r>
              <a:rPr lang="en-US" sz="2400" i="1" dirty="0">
                <a:latin typeface="Arial"/>
                <a:cs typeface="Arial"/>
              </a:rPr>
              <a:t>changes</a:t>
            </a:r>
            <a:r>
              <a:rPr lang="en-US" sz="2400" i="1" spc="30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305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improvements </a:t>
            </a:r>
            <a:r>
              <a:rPr lang="en-US" sz="2400" i="1" dirty="0">
                <a:latin typeface="Arial"/>
                <a:cs typeface="Arial"/>
              </a:rPr>
              <a:t>into</a:t>
            </a:r>
            <a:r>
              <a:rPr lang="en-US" sz="2400" i="1" spc="254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254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future</a:t>
            </a:r>
            <a:r>
              <a:rPr lang="en-US" sz="2400" i="1" spc="26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need</a:t>
            </a:r>
            <a:r>
              <a:rPr lang="en-US" sz="2400" i="1" spc="254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to</a:t>
            </a:r>
            <a:r>
              <a:rPr lang="en-US" sz="2400" i="1" spc="254" dirty="0">
                <a:latin typeface="Arial"/>
                <a:cs typeface="Arial"/>
              </a:rPr>
              <a:t> </a:t>
            </a:r>
            <a:r>
              <a:rPr lang="en-US" sz="2400" i="1" spc="50" dirty="0">
                <a:latin typeface="Arial"/>
                <a:cs typeface="Arial"/>
              </a:rPr>
              <a:t>protect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29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existing</a:t>
            </a:r>
            <a:r>
              <a:rPr lang="en-US" sz="2400" i="1" spc="30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heritage,</a:t>
            </a:r>
            <a:r>
              <a:rPr lang="en-US" sz="2400" i="1" spc="295" dirty="0">
                <a:latin typeface="Arial"/>
                <a:cs typeface="Arial"/>
              </a:rPr>
              <a:t> </a:t>
            </a:r>
            <a:r>
              <a:rPr lang="en-US" sz="2400" i="1" spc="50" dirty="0">
                <a:latin typeface="Arial"/>
                <a:cs typeface="Arial"/>
              </a:rPr>
              <a:t>but</a:t>
            </a:r>
            <a:r>
              <a:rPr lang="en-US" sz="2400" i="1" spc="300" dirty="0">
                <a:latin typeface="Arial"/>
                <a:cs typeface="Arial"/>
              </a:rPr>
              <a:t> </a:t>
            </a:r>
            <a:r>
              <a:rPr lang="en-US" sz="2400" i="1" spc="-20" dirty="0">
                <a:latin typeface="Arial"/>
                <a:cs typeface="Arial"/>
              </a:rPr>
              <a:t>also </a:t>
            </a:r>
            <a:r>
              <a:rPr lang="en-US" sz="2400" i="1" dirty="0">
                <a:latin typeface="Arial"/>
                <a:cs typeface="Arial"/>
              </a:rPr>
              <a:t>be</a:t>
            </a:r>
            <a:r>
              <a:rPr lang="en-US" sz="2400" i="1" spc="14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seen</a:t>
            </a:r>
            <a:r>
              <a:rPr lang="en-US" sz="2400" i="1" spc="14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as</a:t>
            </a:r>
            <a:r>
              <a:rPr lang="en-US" sz="2400" i="1" spc="15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</a:t>
            </a:r>
            <a:r>
              <a:rPr lang="en-US" sz="2400" i="1" spc="145" dirty="0">
                <a:latin typeface="Arial"/>
                <a:cs typeface="Arial"/>
              </a:rPr>
              <a:t> </a:t>
            </a:r>
            <a:r>
              <a:rPr lang="en-US" sz="2400" i="1" spc="50" dirty="0">
                <a:latin typeface="Arial"/>
                <a:cs typeface="Arial"/>
              </a:rPr>
              <a:t>opportunity</a:t>
            </a:r>
            <a:r>
              <a:rPr lang="en-US" sz="2400" i="1" spc="150" dirty="0">
                <a:latin typeface="Arial"/>
                <a:cs typeface="Arial"/>
              </a:rPr>
              <a:t> </a:t>
            </a:r>
            <a:r>
              <a:rPr lang="en-US" sz="2400" i="1" spc="55" dirty="0">
                <a:latin typeface="Arial"/>
                <a:cs typeface="Arial"/>
              </a:rPr>
              <a:t>to </a:t>
            </a:r>
            <a:r>
              <a:rPr lang="en-US" sz="2400" i="1" dirty="0">
                <a:latin typeface="Arial"/>
                <a:cs typeface="Arial"/>
              </a:rPr>
              <a:t>reinforce</a:t>
            </a:r>
            <a:r>
              <a:rPr lang="en-US" sz="2400" i="1" spc="28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29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local</a:t>
            </a:r>
            <a:r>
              <a:rPr lang="en-US" sz="2400" i="1" spc="290" dirty="0">
                <a:latin typeface="Arial"/>
                <a:cs typeface="Arial"/>
              </a:rPr>
              <a:t> </a:t>
            </a:r>
            <a:r>
              <a:rPr lang="en-US" sz="2400" i="1" spc="40" dirty="0">
                <a:latin typeface="Arial"/>
                <a:cs typeface="Arial"/>
              </a:rPr>
              <a:t>character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32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community</a:t>
            </a:r>
            <a:r>
              <a:rPr lang="en-US" sz="2400" i="1" spc="32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values</a:t>
            </a:r>
            <a:r>
              <a:rPr lang="en-US" sz="2400" i="1" spc="330" dirty="0">
                <a:latin typeface="Arial"/>
                <a:cs typeface="Arial"/>
              </a:rPr>
              <a:t> </a:t>
            </a:r>
            <a:r>
              <a:rPr lang="en-US" sz="2400" i="1" spc="35" dirty="0">
                <a:latin typeface="Arial"/>
                <a:cs typeface="Arial"/>
              </a:rPr>
              <a:t>that </a:t>
            </a:r>
            <a:r>
              <a:rPr lang="en-US" sz="2400" i="1" dirty="0">
                <a:latin typeface="Arial"/>
                <a:cs typeface="Arial"/>
              </a:rPr>
              <a:t>make</a:t>
            </a:r>
            <a:r>
              <a:rPr lang="en-US" sz="2400" i="1" spc="22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225" dirty="0">
                <a:latin typeface="Arial"/>
                <a:cs typeface="Arial"/>
              </a:rPr>
              <a:t> </a:t>
            </a:r>
            <a:r>
              <a:rPr lang="en-US" sz="2400" i="1" spc="50" dirty="0">
                <a:latin typeface="Arial"/>
                <a:cs typeface="Arial"/>
              </a:rPr>
              <a:t>town</a:t>
            </a:r>
            <a:r>
              <a:rPr lang="en-US" sz="2400" i="1" spc="22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unique</a:t>
            </a:r>
            <a:r>
              <a:rPr lang="en-US" sz="2400" i="1" spc="229" dirty="0">
                <a:latin typeface="Arial"/>
                <a:cs typeface="Arial"/>
              </a:rPr>
              <a:t> and</a:t>
            </a:r>
            <a:r>
              <a:rPr lang="en-US" sz="2400" i="1" spc="-50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special.</a:t>
            </a:r>
            <a:endParaRPr lang="en-US" sz="2400" i="1" dirty="0">
              <a:latin typeface="Arial"/>
              <a:cs typeface="Arial"/>
            </a:endParaRPr>
          </a:p>
          <a:p>
            <a:endParaRPr lang="en-AU" sz="1400" dirty="0">
              <a:solidFill>
                <a:schemeClr val="tx2"/>
              </a:solidFill>
            </a:endParaRPr>
          </a:p>
        </p:txBody>
      </p:sp>
      <p:grpSp>
        <p:nvGrpSpPr>
          <p:cNvPr id="3" name="object 7">
            <a:extLst>
              <a:ext uri="{FF2B5EF4-FFF2-40B4-BE49-F238E27FC236}">
                <a16:creationId xmlns:a16="http://schemas.microsoft.com/office/drawing/2014/main" id="{8DEF8410-9218-868B-1F0A-B50FF19D3B05}"/>
              </a:ext>
            </a:extLst>
          </p:cNvPr>
          <p:cNvGrpSpPr/>
          <p:nvPr/>
        </p:nvGrpSpPr>
        <p:grpSpPr>
          <a:xfrm>
            <a:off x="450151" y="2615170"/>
            <a:ext cx="9784715" cy="4656743"/>
            <a:chOff x="450150" y="2635275"/>
            <a:chExt cx="9784715" cy="4656743"/>
          </a:xfrm>
        </p:grpSpPr>
        <p:sp>
          <p:nvSpPr>
            <p:cNvPr id="4" name="object 8">
              <a:extLst>
                <a:ext uri="{FF2B5EF4-FFF2-40B4-BE49-F238E27FC236}">
                  <a16:creationId xmlns:a16="http://schemas.microsoft.com/office/drawing/2014/main" id="{9DE3E469-AF9B-6AF0-9443-2B42FE2DCEA3}"/>
                </a:ext>
              </a:extLst>
            </p:cNvPr>
            <p:cNvSpPr/>
            <p:nvPr/>
          </p:nvSpPr>
          <p:spPr>
            <a:xfrm>
              <a:off x="450150" y="7110505"/>
              <a:ext cx="9784715" cy="0"/>
            </a:xfrm>
            <a:custGeom>
              <a:avLst/>
              <a:gdLst/>
              <a:ahLst/>
              <a:cxnLst/>
              <a:rect l="l" t="t" r="r" b="b"/>
              <a:pathLst>
                <a:path w="9784715">
                  <a:moveTo>
                    <a:pt x="0" y="0"/>
                  </a:moveTo>
                  <a:lnTo>
                    <a:pt x="9784651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9">
              <a:extLst>
                <a:ext uri="{FF2B5EF4-FFF2-40B4-BE49-F238E27FC236}">
                  <a16:creationId xmlns:a16="http://schemas.microsoft.com/office/drawing/2014/main" id="{849E2518-32E5-4913-46BF-A63236025297}"/>
                </a:ext>
              </a:extLst>
            </p:cNvPr>
            <p:cNvSpPr/>
            <p:nvPr/>
          </p:nvSpPr>
          <p:spPr>
            <a:xfrm>
              <a:off x="8947368" y="7180258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59">
                  <a:moveTo>
                    <a:pt x="0" y="11149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93CB9505-17D6-84A2-74BE-F2FC1C91D052}"/>
                </a:ext>
              </a:extLst>
            </p:cNvPr>
            <p:cNvSpPr/>
            <p:nvPr/>
          </p:nvSpPr>
          <p:spPr>
            <a:xfrm>
              <a:off x="457200" y="2635275"/>
              <a:ext cx="2602865" cy="0"/>
            </a:xfrm>
            <a:custGeom>
              <a:avLst/>
              <a:gdLst/>
              <a:ahLst/>
              <a:cxnLst/>
              <a:rect l="l" t="t" r="r" b="b"/>
              <a:pathLst>
                <a:path w="2602865">
                  <a:moveTo>
                    <a:pt x="0" y="0"/>
                  </a:moveTo>
                  <a:lnTo>
                    <a:pt x="2602801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DF2E60-7A77-50B8-F136-45A37B549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65" y="6038871"/>
            <a:ext cx="945561" cy="945561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60012860-0CA4-A4AF-AB6F-9B9A1497BF29}"/>
              </a:ext>
            </a:extLst>
          </p:cNvPr>
          <p:cNvSpPr/>
          <p:nvPr/>
        </p:nvSpPr>
        <p:spPr>
          <a:xfrm>
            <a:off x="219379" y="214173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10">
                <a:moveTo>
                  <a:pt x="985951" y="0"/>
                </a:moveTo>
                <a:lnTo>
                  <a:pt x="938181" y="1136"/>
                </a:lnTo>
                <a:lnTo>
                  <a:pt x="890998" y="4513"/>
                </a:lnTo>
                <a:lnTo>
                  <a:pt x="844453" y="10078"/>
                </a:lnTo>
                <a:lnTo>
                  <a:pt x="798598" y="17778"/>
                </a:lnTo>
                <a:lnTo>
                  <a:pt x="753485" y="27564"/>
                </a:lnTo>
                <a:lnTo>
                  <a:pt x="709165" y="39382"/>
                </a:lnTo>
                <a:lnTo>
                  <a:pt x="665690" y="53181"/>
                </a:lnTo>
                <a:lnTo>
                  <a:pt x="623111" y="68911"/>
                </a:lnTo>
                <a:lnTo>
                  <a:pt x="581482" y="86518"/>
                </a:lnTo>
                <a:lnTo>
                  <a:pt x="540852" y="105951"/>
                </a:lnTo>
                <a:lnTo>
                  <a:pt x="501273" y="127159"/>
                </a:lnTo>
                <a:lnTo>
                  <a:pt x="462798" y="150091"/>
                </a:lnTo>
                <a:lnTo>
                  <a:pt x="425478" y="174693"/>
                </a:lnTo>
                <a:lnTo>
                  <a:pt x="389364" y="200916"/>
                </a:lnTo>
                <a:lnTo>
                  <a:pt x="354508" y="228706"/>
                </a:lnTo>
                <a:lnTo>
                  <a:pt x="320963" y="258013"/>
                </a:lnTo>
                <a:lnTo>
                  <a:pt x="288778" y="288785"/>
                </a:lnTo>
                <a:lnTo>
                  <a:pt x="258007" y="320970"/>
                </a:lnTo>
                <a:lnTo>
                  <a:pt x="228701" y="354516"/>
                </a:lnTo>
                <a:lnTo>
                  <a:pt x="200911" y="389372"/>
                </a:lnTo>
                <a:lnTo>
                  <a:pt x="174689" y="425486"/>
                </a:lnTo>
                <a:lnTo>
                  <a:pt x="150087" y="462807"/>
                </a:lnTo>
                <a:lnTo>
                  <a:pt x="127156" y="501283"/>
                </a:lnTo>
                <a:lnTo>
                  <a:pt x="105949" y="540862"/>
                </a:lnTo>
                <a:lnTo>
                  <a:pt x="86516" y="581492"/>
                </a:lnTo>
                <a:lnTo>
                  <a:pt x="68909" y="623122"/>
                </a:lnTo>
                <a:lnTo>
                  <a:pt x="53180" y="665701"/>
                </a:lnTo>
                <a:lnTo>
                  <a:pt x="39381" y="709176"/>
                </a:lnTo>
                <a:lnTo>
                  <a:pt x="27563" y="753496"/>
                </a:lnTo>
                <a:lnTo>
                  <a:pt x="17778" y="798610"/>
                </a:lnTo>
                <a:lnTo>
                  <a:pt x="10077" y="844465"/>
                </a:lnTo>
                <a:lnTo>
                  <a:pt x="4513" y="891010"/>
                </a:lnTo>
                <a:lnTo>
                  <a:pt x="1136" y="938194"/>
                </a:lnTo>
                <a:lnTo>
                  <a:pt x="0" y="985964"/>
                </a:lnTo>
                <a:lnTo>
                  <a:pt x="1136" y="1033734"/>
                </a:lnTo>
                <a:lnTo>
                  <a:pt x="4513" y="1080918"/>
                </a:lnTo>
                <a:lnTo>
                  <a:pt x="10077" y="1127463"/>
                </a:lnTo>
                <a:lnTo>
                  <a:pt x="17778" y="1173318"/>
                </a:lnTo>
                <a:lnTo>
                  <a:pt x="27563" y="1218431"/>
                </a:lnTo>
                <a:lnTo>
                  <a:pt x="39381" y="1262751"/>
                </a:lnTo>
                <a:lnTo>
                  <a:pt x="53180" y="1306226"/>
                </a:lnTo>
                <a:lnTo>
                  <a:pt x="68909" y="1348804"/>
                </a:lnTo>
                <a:lnTo>
                  <a:pt x="86516" y="1390434"/>
                </a:lnTo>
                <a:lnTo>
                  <a:pt x="105949" y="1431064"/>
                </a:lnTo>
                <a:lnTo>
                  <a:pt x="127156" y="1470642"/>
                </a:lnTo>
                <a:lnTo>
                  <a:pt x="150087" y="1509117"/>
                </a:lnTo>
                <a:lnTo>
                  <a:pt x="174689" y="1546438"/>
                </a:lnTo>
                <a:lnTo>
                  <a:pt x="200911" y="1582551"/>
                </a:lnTo>
                <a:lnTo>
                  <a:pt x="228701" y="1617407"/>
                </a:lnTo>
                <a:lnTo>
                  <a:pt x="258007" y="1650953"/>
                </a:lnTo>
                <a:lnTo>
                  <a:pt x="288778" y="1683137"/>
                </a:lnTo>
                <a:lnTo>
                  <a:pt x="320963" y="1713908"/>
                </a:lnTo>
                <a:lnTo>
                  <a:pt x="354508" y="1743214"/>
                </a:lnTo>
                <a:lnTo>
                  <a:pt x="389364" y="1771004"/>
                </a:lnTo>
                <a:lnTo>
                  <a:pt x="425478" y="1797226"/>
                </a:lnTo>
                <a:lnTo>
                  <a:pt x="462798" y="1821828"/>
                </a:lnTo>
                <a:lnTo>
                  <a:pt x="501273" y="1844759"/>
                </a:lnTo>
                <a:lnTo>
                  <a:pt x="540852" y="1865967"/>
                </a:lnTo>
                <a:lnTo>
                  <a:pt x="581482" y="1885400"/>
                </a:lnTo>
                <a:lnTo>
                  <a:pt x="623111" y="1903007"/>
                </a:lnTo>
                <a:lnTo>
                  <a:pt x="665690" y="1918735"/>
                </a:lnTo>
                <a:lnTo>
                  <a:pt x="709165" y="1932535"/>
                </a:lnTo>
                <a:lnTo>
                  <a:pt x="753485" y="1944353"/>
                </a:lnTo>
                <a:lnTo>
                  <a:pt x="798598" y="1954138"/>
                </a:lnTo>
                <a:lnTo>
                  <a:pt x="844453" y="1961838"/>
                </a:lnTo>
                <a:lnTo>
                  <a:pt x="890998" y="1967402"/>
                </a:lnTo>
                <a:lnTo>
                  <a:pt x="938181" y="1970779"/>
                </a:lnTo>
                <a:lnTo>
                  <a:pt x="985951" y="1971916"/>
                </a:lnTo>
                <a:lnTo>
                  <a:pt x="1033721" y="1970779"/>
                </a:lnTo>
                <a:lnTo>
                  <a:pt x="1080905" y="1967402"/>
                </a:lnTo>
                <a:lnTo>
                  <a:pt x="1127450" y="1961838"/>
                </a:lnTo>
                <a:lnTo>
                  <a:pt x="1173305" y="1954138"/>
                </a:lnTo>
                <a:lnTo>
                  <a:pt x="1218418" y="1944353"/>
                </a:lnTo>
                <a:lnTo>
                  <a:pt x="1262738" y="1932535"/>
                </a:lnTo>
                <a:lnTo>
                  <a:pt x="1306213" y="1918735"/>
                </a:lnTo>
                <a:lnTo>
                  <a:pt x="1348791" y="1903007"/>
                </a:lnTo>
                <a:lnTo>
                  <a:pt x="1390421" y="1885400"/>
                </a:lnTo>
                <a:lnTo>
                  <a:pt x="1431051" y="1865967"/>
                </a:lnTo>
                <a:lnTo>
                  <a:pt x="1470629" y="1844759"/>
                </a:lnTo>
                <a:lnTo>
                  <a:pt x="1509105" y="1821828"/>
                </a:lnTo>
                <a:lnTo>
                  <a:pt x="1546425" y="1797226"/>
                </a:lnTo>
                <a:lnTo>
                  <a:pt x="1582539" y="1771004"/>
                </a:lnTo>
                <a:lnTo>
                  <a:pt x="1617394" y="1743214"/>
                </a:lnTo>
                <a:lnTo>
                  <a:pt x="1650940" y="1713908"/>
                </a:lnTo>
                <a:lnTo>
                  <a:pt x="1683124" y="1683137"/>
                </a:lnTo>
                <a:lnTo>
                  <a:pt x="1713895" y="1650953"/>
                </a:lnTo>
                <a:lnTo>
                  <a:pt x="1743202" y="1617407"/>
                </a:lnTo>
                <a:lnTo>
                  <a:pt x="1770992" y="1582551"/>
                </a:lnTo>
                <a:lnTo>
                  <a:pt x="1797213" y="1546438"/>
                </a:lnTo>
                <a:lnTo>
                  <a:pt x="1821815" y="1509117"/>
                </a:lnTo>
                <a:lnTo>
                  <a:pt x="1844746" y="1470642"/>
                </a:lnTo>
                <a:lnTo>
                  <a:pt x="1865954" y="1431064"/>
                </a:lnTo>
                <a:lnTo>
                  <a:pt x="1885387" y="1390434"/>
                </a:lnTo>
                <a:lnTo>
                  <a:pt x="1902994" y="1348804"/>
                </a:lnTo>
                <a:lnTo>
                  <a:pt x="1918723" y="1306226"/>
                </a:lnTo>
                <a:lnTo>
                  <a:pt x="1932522" y="1262751"/>
                </a:lnTo>
                <a:lnTo>
                  <a:pt x="1944340" y="1218431"/>
                </a:lnTo>
                <a:lnTo>
                  <a:pt x="1954125" y="1173318"/>
                </a:lnTo>
                <a:lnTo>
                  <a:pt x="1961825" y="1127463"/>
                </a:lnTo>
                <a:lnTo>
                  <a:pt x="1967390" y="1080918"/>
                </a:lnTo>
                <a:lnTo>
                  <a:pt x="1970766" y="1033734"/>
                </a:lnTo>
                <a:lnTo>
                  <a:pt x="1971903" y="985964"/>
                </a:lnTo>
                <a:lnTo>
                  <a:pt x="1970766" y="938194"/>
                </a:lnTo>
                <a:lnTo>
                  <a:pt x="1967390" y="891010"/>
                </a:lnTo>
                <a:lnTo>
                  <a:pt x="1961825" y="844465"/>
                </a:lnTo>
                <a:lnTo>
                  <a:pt x="1954125" y="798610"/>
                </a:lnTo>
                <a:lnTo>
                  <a:pt x="1944340" y="753496"/>
                </a:lnTo>
                <a:lnTo>
                  <a:pt x="1932522" y="709176"/>
                </a:lnTo>
                <a:lnTo>
                  <a:pt x="1918723" y="665701"/>
                </a:lnTo>
                <a:lnTo>
                  <a:pt x="1902994" y="623122"/>
                </a:lnTo>
                <a:lnTo>
                  <a:pt x="1885387" y="581492"/>
                </a:lnTo>
                <a:lnTo>
                  <a:pt x="1865954" y="540862"/>
                </a:lnTo>
                <a:lnTo>
                  <a:pt x="1844746" y="501283"/>
                </a:lnTo>
                <a:lnTo>
                  <a:pt x="1821815" y="462807"/>
                </a:lnTo>
                <a:lnTo>
                  <a:pt x="1797213" y="425486"/>
                </a:lnTo>
                <a:lnTo>
                  <a:pt x="1770992" y="389372"/>
                </a:lnTo>
                <a:lnTo>
                  <a:pt x="1743202" y="354516"/>
                </a:lnTo>
                <a:lnTo>
                  <a:pt x="1713895" y="320970"/>
                </a:lnTo>
                <a:lnTo>
                  <a:pt x="1683124" y="288785"/>
                </a:lnTo>
                <a:lnTo>
                  <a:pt x="1650940" y="258013"/>
                </a:lnTo>
                <a:lnTo>
                  <a:pt x="1617394" y="228706"/>
                </a:lnTo>
                <a:lnTo>
                  <a:pt x="1582539" y="200916"/>
                </a:lnTo>
                <a:lnTo>
                  <a:pt x="1546425" y="174693"/>
                </a:lnTo>
                <a:lnTo>
                  <a:pt x="1509105" y="150091"/>
                </a:lnTo>
                <a:lnTo>
                  <a:pt x="1470629" y="127159"/>
                </a:lnTo>
                <a:lnTo>
                  <a:pt x="1431051" y="105951"/>
                </a:lnTo>
                <a:lnTo>
                  <a:pt x="1390421" y="86518"/>
                </a:lnTo>
                <a:lnTo>
                  <a:pt x="1348791" y="68911"/>
                </a:lnTo>
                <a:lnTo>
                  <a:pt x="1306213" y="53181"/>
                </a:lnTo>
                <a:lnTo>
                  <a:pt x="1262738" y="39382"/>
                </a:lnTo>
                <a:lnTo>
                  <a:pt x="1218418" y="27564"/>
                </a:lnTo>
                <a:lnTo>
                  <a:pt x="1173305" y="17778"/>
                </a:lnTo>
                <a:lnTo>
                  <a:pt x="1127450" y="10078"/>
                </a:lnTo>
                <a:lnTo>
                  <a:pt x="1080905" y="4513"/>
                </a:lnTo>
                <a:lnTo>
                  <a:pt x="1033721" y="1136"/>
                </a:lnTo>
                <a:lnTo>
                  <a:pt x="9859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FE2375C3-1459-7283-2530-0639034CBDD5}"/>
              </a:ext>
            </a:extLst>
          </p:cNvPr>
          <p:cNvSpPr txBox="1"/>
          <p:nvPr/>
        </p:nvSpPr>
        <p:spPr>
          <a:xfrm>
            <a:off x="450151" y="761778"/>
            <a:ext cx="1566609" cy="87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2000"/>
              </a:lnSpc>
              <a:spcBef>
                <a:spcPts val="9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STRENGTHENING HERITAGE</a:t>
            </a:r>
            <a:endParaRPr sz="1400" dirty="0">
              <a:latin typeface="Arial"/>
              <a:cs typeface="Arial"/>
            </a:endParaRPr>
          </a:p>
          <a:p>
            <a:pPr marL="210185" marR="203200" algn="ctr">
              <a:lnSpc>
                <a:spcPct val="102000"/>
              </a:lnSpc>
            </a:pP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CHARACTER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901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65302"/>
            <a:ext cx="12192000" cy="6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600200"/>
            <a:ext cx="12192000" cy="456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AU" sz="1400" dirty="0"/>
          </a:p>
          <a:p>
            <a:endParaRPr lang="en-AU" sz="1400" dirty="0"/>
          </a:p>
          <a:p>
            <a:endParaRPr lang="en-AU" sz="1400" dirty="0">
              <a:solidFill>
                <a:schemeClr val="tx2"/>
              </a:solidFill>
            </a:endParaRPr>
          </a:p>
        </p:txBody>
      </p:sp>
      <p:grpSp>
        <p:nvGrpSpPr>
          <p:cNvPr id="3" name="object 7">
            <a:extLst>
              <a:ext uri="{FF2B5EF4-FFF2-40B4-BE49-F238E27FC236}">
                <a16:creationId xmlns:a16="http://schemas.microsoft.com/office/drawing/2014/main" id="{8DEF8410-9218-868B-1F0A-B50FF19D3B05}"/>
              </a:ext>
            </a:extLst>
          </p:cNvPr>
          <p:cNvGrpSpPr/>
          <p:nvPr/>
        </p:nvGrpSpPr>
        <p:grpSpPr>
          <a:xfrm>
            <a:off x="450151" y="2615170"/>
            <a:ext cx="9784715" cy="4656743"/>
            <a:chOff x="450150" y="2635275"/>
            <a:chExt cx="9784715" cy="4656743"/>
          </a:xfrm>
        </p:grpSpPr>
        <p:sp>
          <p:nvSpPr>
            <p:cNvPr id="4" name="object 8">
              <a:extLst>
                <a:ext uri="{FF2B5EF4-FFF2-40B4-BE49-F238E27FC236}">
                  <a16:creationId xmlns:a16="http://schemas.microsoft.com/office/drawing/2014/main" id="{9DE3E469-AF9B-6AF0-9443-2B42FE2DCEA3}"/>
                </a:ext>
              </a:extLst>
            </p:cNvPr>
            <p:cNvSpPr/>
            <p:nvPr/>
          </p:nvSpPr>
          <p:spPr>
            <a:xfrm>
              <a:off x="450150" y="7110505"/>
              <a:ext cx="9784715" cy="0"/>
            </a:xfrm>
            <a:custGeom>
              <a:avLst/>
              <a:gdLst/>
              <a:ahLst/>
              <a:cxnLst/>
              <a:rect l="l" t="t" r="r" b="b"/>
              <a:pathLst>
                <a:path w="9784715">
                  <a:moveTo>
                    <a:pt x="0" y="0"/>
                  </a:moveTo>
                  <a:lnTo>
                    <a:pt x="9784651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9">
              <a:extLst>
                <a:ext uri="{FF2B5EF4-FFF2-40B4-BE49-F238E27FC236}">
                  <a16:creationId xmlns:a16="http://schemas.microsoft.com/office/drawing/2014/main" id="{849E2518-32E5-4913-46BF-A63236025297}"/>
                </a:ext>
              </a:extLst>
            </p:cNvPr>
            <p:cNvSpPr/>
            <p:nvPr/>
          </p:nvSpPr>
          <p:spPr>
            <a:xfrm>
              <a:off x="8947368" y="7180258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59">
                  <a:moveTo>
                    <a:pt x="0" y="11149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93CB9505-17D6-84A2-74BE-F2FC1C91D052}"/>
                </a:ext>
              </a:extLst>
            </p:cNvPr>
            <p:cNvSpPr/>
            <p:nvPr/>
          </p:nvSpPr>
          <p:spPr>
            <a:xfrm>
              <a:off x="457200" y="2635275"/>
              <a:ext cx="2602865" cy="0"/>
            </a:xfrm>
            <a:custGeom>
              <a:avLst/>
              <a:gdLst/>
              <a:ahLst/>
              <a:cxnLst/>
              <a:rect l="l" t="t" r="r" b="b"/>
              <a:pathLst>
                <a:path w="2602865">
                  <a:moveTo>
                    <a:pt x="0" y="0"/>
                  </a:moveTo>
                  <a:lnTo>
                    <a:pt x="2602801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DF2E60-7A77-50B8-F136-45A37B549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65" y="6038871"/>
            <a:ext cx="945561" cy="945561"/>
          </a:xfrm>
          <a:prstGeom prst="rect">
            <a:avLst/>
          </a:prstGeom>
        </p:spPr>
      </p:pic>
      <p:pic>
        <p:nvPicPr>
          <p:cNvPr id="12" name="object 3">
            <a:extLst>
              <a:ext uri="{FF2B5EF4-FFF2-40B4-BE49-F238E27FC236}">
                <a16:creationId xmlns:a16="http://schemas.microsoft.com/office/drawing/2014/main" id="{AD149124-279B-8B37-210F-E3B1E25CBD1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6813" y="1104076"/>
            <a:ext cx="3111512" cy="3138754"/>
          </a:xfrm>
          <a:prstGeom prst="rect">
            <a:avLst/>
          </a:prstGeom>
        </p:spPr>
      </p:pic>
      <p:pic>
        <p:nvPicPr>
          <p:cNvPr id="13" name="object 4">
            <a:extLst>
              <a:ext uri="{FF2B5EF4-FFF2-40B4-BE49-F238E27FC236}">
                <a16:creationId xmlns:a16="http://schemas.microsoft.com/office/drawing/2014/main" id="{EBE95657-471F-AD40-4CF5-C4B0AD62DBA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24226" y="1104076"/>
            <a:ext cx="3111499" cy="3138754"/>
          </a:xfrm>
          <a:prstGeom prst="rect">
            <a:avLst/>
          </a:prstGeom>
        </p:spPr>
      </p:pic>
      <p:pic>
        <p:nvPicPr>
          <p:cNvPr id="14" name="object 5">
            <a:extLst>
              <a:ext uri="{FF2B5EF4-FFF2-40B4-BE49-F238E27FC236}">
                <a16:creationId xmlns:a16="http://schemas.microsoft.com/office/drawing/2014/main" id="{69D42361-416E-639F-B122-5C7243F375C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51626" y="1104076"/>
            <a:ext cx="3111500" cy="3138754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30F39F21-CC5F-17C6-ED1B-503137DCBAD8}"/>
              </a:ext>
            </a:extLst>
          </p:cNvPr>
          <p:cNvSpPr txBox="1"/>
          <p:nvPr/>
        </p:nvSpPr>
        <p:spPr>
          <a:xfrm>
            <a:off x="8840696" y="692696"/>
            <a:ext cx="20504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5796B1"/>
                </a:solidFill>
                <a:latin typeface="Arial"/>
                <a:cs typeface="Arial"/>
              </a:rPr>
              <a:t>GUIDING</a:t>
            </a:r>
            <a:r>
              <a:rPr sz="1500" b="1" spc="6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5796B1"/>
                </a:solidFill>
                <a:latin typeface="Arial"/>
                <a:cs typeface="Arial"/>
              </a:rPr>
              <a:t>PRINCIPLES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AF3FBE05-1E80-7300-7C42-A79AD8A72B59}"/>
              </a:ext>
            </a:extLst>
          </p:cNvPr>
          <p:cNvSpPr txBox="1"/>
          <p:nvPr/>
        </p:nvSpPr>
        <p:spPr>
          <a:xfrm>
            <a:off x="5505875" y="4528940"/>
            <a:ext cx="16148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TELLING</a:t>
            </a:r>
            <a:r>
              <a:rPr sz="1200" b="1" spc="-3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OUR</a:t>
            </a:r>
            <a:r>
              <a:rPr sz="1200" b="1" spc="-25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796B1"/>
                </a:solidFill>
                <a:latin typeface="Arial"/>
                <a:cs typeface="Arial"/>
              </a:rPr>
              <a:t>STORY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2C89D352-267D-8A8A-96DD-F9A1E3F028D9}"/>
              </a:ext>
            </a:extLst>
          </p:cNvPr>
          <p:cNvSpPr txBox="1"/>
          <p:nvPr/>
        </p:nvSpPr>
        <p:spPr>
          <a:xfrm>
            <a:off x="5505875" y="4897240"/>
            <a:ext cx="3068955" cy="977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latin typeface="Arial"/>
                <a:cs typeface="Arial"/>
              </a:rPr>
              <a:t>Telling</a:t>
            </a:r>
            <a:r>
              <a:rPr sz="1000" spc="1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story</a:t>
            </a:r>
            <a:r>
              <a:rPr sz="1000" spc="1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1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1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local</a:t>
            </a:r>
            <a:r>
              <a:rPr sz="1000" spc="1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area</a:t>
            </a:r>
            <a:r>
              <a:rPr sz="1000" spc="1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1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its</a:t>
            </a:r>
            <a:r>
              <a:rPr sz="1000" spc="14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history</a:t>
            </a:r>
            <a:endParaRPr sz="1000" dirty="0">
              <a:latin typeface="Arial"/>
              <a:cs typeface="Arial"/>
            </a:endParaRPr>
          </a:p>
          <a:p>
            <a:pPr marL="12700" marR="92710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through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everything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we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do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-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add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events,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activities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experiences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that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celebrate</a:t>
            </a:r>
            <a:r>
              <a:rPr sz="1000" spc="2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increase</a:t>
            </a:r>
            <a:endParaRPr sz="1000" dirty="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awareness</a:t>
            </a:r>
            <a:r>
              <a:rPr sz="1000" spc="1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town’s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heritage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1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interesting, </a:t>
            </a:r>
            <a:r>
              <a:rPr sz="1000" dirty="0">
                <a:latin typeface="Arial"/>
                <a:cs typeface="Arial"/>
              </a:rPr>
              <a:t>creative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authentic</a:t>
            </a:r>
            <a:r>
              <a:rPr sz="1000" spc="26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manner.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CBD0EDCE-46F2-B1FE-60BB-6ECD924103E7}"/>
              </a:ext>
            </a:extLst>
          </p:cNvPr>
          <p:cNvSpPr txBox="1"/>
          <p:nvPr/>
        </p:nvSpPr>
        <p:spPr>
          <a:xfrm>
            <a:off x="2171425" y="4528940"/>
            <a:ext cx="2740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SOMETHING</a:t>
            </a:r>
            <a:r>
              <a:rPr sz="1200" b="1" spc="45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OLD,</a:t>
            </a:r>
            <a:r>
              <a:rPr sz="1200" b="1" spc="5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SOMETHING</a:t>
            </a:r>
            <a:r>
              <a:rPr sz="1200" b="1" spc="5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5796B1"/>
                </a:solidFill>
                <a:latin typeface="Arial"/>
                <a:cs typeface="Arial"/>
              </a:rPr>
              <a:t>NEW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A94B08ED-87D2-3A5D-1DA6-FBEF181D4112}"/>
              </a:ext>
            </a:extLst>
          </p:cNvPr>
          <p:cNvSpPr txBox="1"/>
          <p:nvPr/>
        </p:nvSpPr>
        <p:spPr>
          <a:xfrm>
            <a:off x="2171425" y="4897240"/>
            <a:ext cx="293306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4310" algn="just">
              <a:lnSpc>
                <a:spcPct val="125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Giving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new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life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old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buildings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forgotten </a:t>
            </a:r>
            <a:r>
              <a:rPr sz="1000" dirty="0">
                <a:latin typeface="Arial"/>
                <a:cs typeface="Arial"/>
              </a:rPr>
              <a:t>spaces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–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Hamilton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has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many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unique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heritage </a:t>
            </a:r>
            <a:r>
              <a:rPr sz="1000" dirty="0">
                <a:latin typeface="Arial"/>
                <a:cs typeface="Arial"/>
              </a:rPr>
              <a:t>buildings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+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features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that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‘hidden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plain</a:t>
            </a:r>
            <a:endParaRPr sz="1000" dirty="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sight’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need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better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celebrated.</a:t>
            </a:r>
            <a:r>
              <a:rPr sz="1000" spc="185" dirty="0">
                <a:latin typeface="Arial"/>
                <a:cs typeface="Arial"/>
              </a:rPr>
              <a:t>  </a:t>
            </a:r>
            <a:r>
              <a:rPr sz="1000" spc="50" dirty="0">
                <a:latin typeface="Arial"/>
                <a:cs typeface="Arial"/>
              </a:rPr>
              <a:t>‘New’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encouraged,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but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needs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occur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way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that </a:t>
            </a:r>
            <a:r>
              <a:rPr sz="1000" dirty="0">
                <a:latin typeface="Arial"/>
                <a:cs typeface="Arial"/>
              </a:rPr>
              <a:t>preserves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celebrates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spc="50" dirty="0">
                <a:latin typeface="Arial"/>
                <a:cs typeface="Arial"/>
              </a:rPr>
              <a:t>‘old’.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4A951B93-47DB-BB52-C87E-56D858B5846F}"/>
              </a:ext>
            </a:extLst>
          </p:cNvPr>
          <p:cNvSpPr txBox="1"/>
          <p:nvPr/>
        </p:nvSpPr>
        <p:spPr>
          <a:xfrm>
            <a:off x="8838925" y="4528940"/>
            <a:ext cx="28568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CHARACTER</a:t>
            </a:r>
            <a:r>
              <a:rPr sz="1200" b="1" spc="-5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AND</a:t>
            </a:r>
            <a:r>
              <a:rPr sz="1200" b="1" spc="-5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A</a:t>
            </a:r>
            <a:r>
              <a:rPr sz="1200" b="1" spc="-5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SENSE</a:t>
            </a:r>
            <a:r>
              <a:rPr sz="1200" b="1" spc="-45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OF</a:t>
            </a:r>
            <a:r>
              <a:rPr sz="1200" b="1" spc="-5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96B1"/>
                </a:solidFill>
                <a:latin typeface="Arial"/>
                <a:cs typeface="Arial"/>
              </a:rPr>
              <a:t>PLACE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93AC4C7E-7E20-841C-419D-CFAC129EAB4D}"/>
              </a:ext>
            </a:extLst>
          </p:cNvPr>
          <p:cNvSpPr txBox="1"/>
          <p:nvPr/>
        </p:nvSpPr>
        <p:spPr>
          <a:xfrm>
            <a:off x="8838925" y="4897240"/>
            <a:ext cx="310578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2570">
              <a:lnSpc>
                <a:spcPct val="125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Finding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what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community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values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most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and </a:t>
            </a:r>
            <a:r>
              <a:rPr sz="1000" dirty="0">
                <a:latin typeface="Arial"/>
                <a:cs typeface="Arial"/>
              </a:rPr>
              <a:t>embedding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this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into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character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any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future</a:t>
            </a:r>
            <a:endParaRPr sz="1000" dirty="0">
              <a:latin typeface="Arial"/>
              <a:cs typeface="Arial"/>
            </a:endParaRPr>
          </a:p>
          <a:p>
            <a:pPr marL="12700" marR="34290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improvements.</a:t>
            </a:r>
            <a:r>
              <a:rPr sz="1000" spc="254" dirty="0">
                <a:latin typeface="Arial"/>
                <a:cs typeface="Arial"/>
              </a:rPr>
              <a:t>  </a:t>
            </a:r>
            <a:r>
              <a:rPr sz="1000" dirty="0">
                <a:latin typeface="Arial"/>
                <a:cs typeface="Arial"/>
              </a:rPr>
              <a:t>‘A</a:t>
            </a:r>
            <a:r>
              <a:rPr sz="1000" spc="30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green</a:t>
            </a:r>
            <a:r>
              <a:rPr sz="1000" spc="3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community’,</a:t>
            </a:r>
            <a:r>
              <a:rPr sz="1000" spc="3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‘slow</a:t>
            </a:r>
            <a:r>
              <a:rPr sz="1000" spc="300" dirty="0">
                <a:latin typeface="Arial"/>
                <a:cs typeface="Arial"/>
              </a:rPr>
              <a:t> </a:t>
            </a:r>
            <a:r>
              <a:rPr sz="1000" spc="45" dirty="0">
                <a:latin typeface="Arial"/>
                <a:cs typeface="Arial"/>
              </a:rPr>
              <a:t>town’, </a:t>
            </a:r>
            <a:r>
              <a:rPr sz="1000" dirty="0">
                <a:latin typeface="Arial"/>
                <a:cs typeface="Arial"/>
              </a:rPr>
              <a:t>boutique,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eclectic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hand-made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-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what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our</a:t>
            </a:r>
            <a:endParaRPr sz="1000" dirty="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identity,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what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makes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us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special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how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can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these </a:t>
            </a:r>
            <a:r>
              <a:rPr sz="1000" dirty="0">
                <a:latin typeface="Arial"/>
                <a:cs typeface="Arial"/>
              </a:rPr>
              <a:t>be</a:t>
            </a:r>
            <a:r>
              <a:rPr sz="1000" spc="2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reinforced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through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future</a:t>
            </a:r>
            <a:r>
              <a:rPr sz="1000" spc="24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improvements?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E9CF5BE8-244D-247D-8C14-B7E4649468BA}"/>
              </a:ext>
            </a:extLst>
          </p:cNvPr>
          <p:cNvSpPr/>
          <p:nvPr/>
        </p:nvSpPr>
        <p:spPr>
          <a:xfrm>
            <a:off x="112252" y="166181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10">
                <a:moveTo>
                  <a:pt x="985951" y="0"/>
                </a:moveTo>
                <a:lnTo>
                  <a:pt x="938181" y="1136"/>
                </a:lnTo>
                <a:lnTo>
                  <a:pt x="890998" y="4513"/>
                </a:lnTo>
                <a:lnTo>
                  <a:pt x="844453" y="10078"/>
                </a:lnTo>
                <a:lnTo>
                  <a:pt x="798598" y="17778"/>
                </a:lnTo>
                <a:lnTo>
                  <a:pt x="753485" y="27564"/>
                </a:lnTo>
                <a:lnTo>
                  <a:pt x="709165" y="39382"/>
                </a:lnTo>
                <a:lnTo>
                  <a:pt x="665690" y="53181"/>
                </a:lnTo>
                <a:lnTo>
                  <a:pt x="623111" y="68911"/>
                </a:lnTo>
                <a:lnTo>
                  <a:pt x="581482" y="86518"/>
                </a:lnTo>
                <a:lnTo>
                  <a:pt x="540852" y="105951"/>
                </a:lnTo>
                <a:lnTo>
                  <a:pt x="501273" y="127159"/>
                </a:lnTo>
                <a:lnTo>
                  <a:pt x="462798" y="150091"/>
                </a:lnTo>
                <a:lnTo>
                  <a:pt x="425478" y="174693"/>
                </a:lnTo>
                <a:lnTo>
                  <a:pt x="389364" y="200916"/>
                </a:lnTo>
                <a:lnTo>
                  <a:pt x="354508" y="228706"/>
                </a:lnTo>
                <a:lnTo>
                  <a:pt x="320963" y="258013"/>
                </a:lnTo>
                <a:lnTo>
                  <a:pt x="288778" y="288785"/>
                </a:lnTo>
                <a:lnTo>
                  <a:pt x="258007" y="320970"/>
                </a:lnTo>
                <a:lnTo>
                  <a:pt x="228701" y="354516"/>
                </a:lnTo>
                <a:lnTo>
                  <a:pt x="200911" y="389372"/>
                </a:lnTo>
                <a:lnTo>
                  <a:pt x="174689" y="425486"/>
                </a:lnTo>
                <a:lnTo>
                  <a:pt x="150087" y="462807"/>
                </a:lnTo>
                <a:lnTo>
                  <a:pt x="127156" y="501283"/>
                </a:lnTo>
                <a:lnTo>
                  <a:pt x="105949" y="540862"/>
                </a:lnTo>
                <a:lnTo>
                  <a:pt x="86516" y="581492"/>
                </a:lnTo>
                <a:lnTo>
                  <a:pt x="68909" y="623122"/>
                </a:lnTo>
                <a:lnTo>
                  <a:pt x="53180" y="665701"/>
                </a:lnTo>
                <a:lnTo>
                  <a:pt x="39381" y="709176"/>
                </a:lnTo>
                <a:lnTo>
                  <a:pt x="27563" y="753496"/>
                </a:lnTo>
                <a:lnTo>
                  <a:pt x="17778" y="798610"/>
                </a:lnTo>
                <a:lnTo>
                  <a:pt x="10077" y="844465"/>
                </a:lnTo>
                <a:lnTo>
                  <a:pt x="4513" y="891010"/>
                </a:lnTo>
                <a:lnTo>
                  <a:pt x="1136" y="938194"/>
                </a:lnTo>
                <a:lnTo>
                  <a:pt x="0" y="985964"/>
                </a:lnTo>
                <a:lnTo>
                  <a:pt x="1136" y="1033734"/>
                </a:lnTo>
                <a:lnTo>
                  <a:pt x="4513" y="1080918"/>
                </a:lnTo>
                <a:lnTo>
                  <a:pt x="10077" y="1127463"/>
                </a:lnTo>
                <a:lnTo>
                  <a:pt x="17778" y="1173318"/>
                </a:lnTo>
                <a:lnTo>
                  <a:pt x="27563" y="1218431"/>
                </a:lnTo>
                <a:lnTo>
                  <a:pt x="39381" y="1262751"/>
                </a:lnTo>
                <a:lnTo>
                  <a:pt x="53180" y="1306226"/>
                </a:lnTo>
                <a:lnTo>
                  <a:pt x="68909" y="1348804"/>
                </a:lnTo>
                <a:lnTo>
                  <a:pt x="86516" y="1390434"/>
                </a:lnTo>
                <a:lnTo>
                  <a:pt x="105949" y="1431064"/>
                </a:lnTo>
                <a:lnTo>
                  <a:pt x="127156" y="1470642"/>
                </a:lnTo>
                <a:lnTo>
                  <a:pt x="150087" y="1509117"/>
                </a:lnTo>
                <a:lnTo>
                  <a:pt x="174689" y="1546438"/>
                </a:lnTo>
                <a:lnTo>
                  <a:pt x="200911" y="1582551"/>
                </a:lnTo>
                <a:lnTo>
                  <a:pt x="228701" y="1617407"/>
                </a:lnTo>
                <a:lnTo>
                  <a:pt x="258007" y="1650953"/>
                </a:lnTo>
                <a:lnTo>
                  <a:pt x="288778" y="1683137"/>
                </a:lnTo>
                <a:lnTo>
                  <a:pt x="320963" y="1713908"/>
                </a:lnTo>
                <a:lnTo>
                  <a:pt x="354508" y="1743214"/>
                </a:lnTo>
                <a:lnTo>
                  <a:pt x="389364" y="1771004"/>
                </a:lnTo>
                <a:lnTo>
                  <a:pt x="425478" y="1797226"/>
                </a:lnTo>
                <a:lnTo>
                  <a:pt x="462798" y="1821828"/>
                </a:lnTo>
                <a:lnTo>
                  <a:pt x="501273" y="1844759"/>
                </a:lnTo>
                <a:lnTo>
                  <a:pt x="540852" y="1865967"/>
                </a:lnTo>
                <a:lnTo>
                  <a:pt x="581482" y="1885400"/>
                </a:lnTo>
                <a:lnTo>
                  <a:pt x="623111" y="1903007"/>
                </a:lnTo>
                <a:lnTo>
                  <a:pt x="665690" y="1918735"/>
                </a:lnTo>
                <a:lnTo>
                  <a:pt x="709165" y="1932535"/>
                </a:lnTo>
                <a:lnTo>
                  <a:pt x="753485" y="1944353"/>
                </a:lnTo>
                <a:lnTo>
                  <a:pt x="798598" y="1954138"/>
                </a:lnTo>
                <a:lnTo>
                  <a:pt x="844453" y="1961838"/>
                </a:lnTo>
                <a:lnTo>
                  <a:pt x="890998" y="1967402"/>
                </a:lnTo>
                <a:lnTo>
                  <a:pt x="938181" y="1970779"/>
                </a:lnTo>
                <a:lnTo>
                  <a:pt x="985951" y="1971916"/>
                </a:lnTo>
                <a:lnTo>
                  <a:pt x="1033721" y="1970779"/>
                </a:lnTo>
                <a:lnTo>
                  <a:pt x="1080905" y="1967402"/>
                </a:lnTo>
                <a:lnTo>
                  <a:pt x="1127450" y="1961838"/>
                </a:lnTo>
                <a:lnTo>
                  <a:pt x="1173305" y="1954138"/>
                </a:lnTo>
                <a:lnTo>
                  <a:pt x="1218418" y="1944353"/>
                </a:lnTo>
                <a:lnTo>
                  <a:pt x="1262738" y="1932535"/>
                </a:lnTo>
                <a:lnTo>
                  <a:pt x="1306213" y="1918735"/>
                </a:lnTo>
                <a:lnTo>
                  <a:pt x="1348791" y="1903007"/>
                </a:lnTo>
                <a:lnTo>
                  <a:pt x="1390421" y="1885400"/>
                </a:lnTo>
                <a:lnTo>
                  <a:pt x="1431051" y="1865967"/>
                </a:lnTo>
                <a:lnTo>
                  <a:pt x="1470629" y="1844759"/>
                </a:lnTo>
                <a:lnTo>
                  <a:pt x="1509105" y="1821828"/>
                </a:lnTo>
                <a:lnTo>
                  <a:pt x="1546425" y="1797226"/>
                </a:lnTo>
                <a:lnTo>
                  <a:pt x="1582539" y="1771004"/>
                </a:lnTo>
                <a:lnTo>
                  <a:pt x="1617394" y="1743214"/>
                </a:lnTo>
                <a:lnTo>
                  <a:pt x="1650940" y="1713908"/>
                </a:lnTo>
                <a:lnTo>
                  <a:pt x="1683124" y="1683137"/>
                </a:lnTo>
                <a:lnTo>
                  <a:pt x="1713895" y="1650953"/>
                </a:lnTo>
                <a:lnTo>
                  <a:pt x="1743202" y="1617407"/>
                </a:lnTo>
                <a:lnTo>
                  <a:pt x="1770992" y="1582551"/>
                </a:lnTo>
                <a:lnTo>
                  <a:pt x="1797213" y="1546438"/>
                </a:lnTo>
                <a:lnTo>
                  <a:pt x="1821815" y="1509117"/>
                </a:lnTo>
                <a:lnTo>
                  <a:pt x="1844746" y="1470642"/>
                </a:lnTo>
                <a:lnTo>
                  <a:pt x="1865954" y="1431064"/>
                </a:lnTo>
                <a:lnTo>
                  <a:pt x="1885387" y="1390434"/>
                </a:lnTo>
                <a:lnTo>
                  <a:pt x="1902994" y="1348804"/>
                </a:lnTo>
                <a:lnTo>
                  <a:pt x="1918723" y="1306226"/>
                </a:lnTo>
                <a:lnTo>
                  <a:pt x="1932522" y="1262751"/>
                </a:lnTo>
                <a:lnTo>
                  <a:pt x="1944340" y="1218431"/>
                </a:lnTo>
                <a:lnTo>
                  <a:pt x="1954125" y="1173318"/>
                </a:lnTo>
                <a:lnTo>
                  <a:pt x="1961825" y="1127463"/>
                </a:lnTo>
                <a:lnTo>
                  <a:pt x="1967390" y="1080918"/>
                </a:lnTo>
                <a:lnTo>
                  <a:pt x="1970766" y="1033734"/>
                </a:lnTo>
                <a:lnTo>
                  <a:pt x="1971903" y="985964"/>
                </a:lnTo>
                <a:lnTo>
                  <a:pt x="1970766" y="938194"/>
                </a:lnTo>
                <a:lnTo>
                  <a:pt x="1967390" y="891010"/>
                </a:lnTo>
                <a:lnTo>
                  <a:pt x="1961825" y="844465"/>
                </a:lnTo>
                <a:lnTo>
                  <a:pt x="1954125" y="798610"/>
                </a:lnTo>
                <a:lnTo>
                  <a:pt x="1944340" y="753496"/>
                </a:lnTo>
                <a:lnTo>
                  <a:pt x="1932522" y="709176"/>
                </a:lnTo>
                <a:lnTo>
                  <a:pt x="1918723" y="665701"/>
                </a:lnTo>
                <a:lnTo>
                  <a:pt x="1902994" y="623122"/>
                </a:lnTo>
                <a:lnTo>
                  <a:pt x="1885387" y="581492"/>
                </a:lnTo>
                <a:lnTo>
                  <a:pt x="1865954" y="540862"/>
                </a:lnTo>
                <a:lnTo>
                  <a:pt x="1844746" y="501283"/>
                </a:lnTo>
                <a:lnTo>
                  <a:pt x="1821815" y="462807"/>
                </a:lnTo>
                <a:lnTo>
                  <a:pt x="1797213" y="425486"/>
                </a:lnTo>
                <a:lnTo>
                  <a:pt x="1770992" y="389372"/>
                </a:lnTo>
                <a:lnTo>
                  <a:pt x="1743202" y="354516"/>
                </a:lnTo>
                <a:lnTo>
                  <a:pt x="1713895" y="320970"/>
                </a:lnTo>
                <a:lnTo>
                  <a:pt x="1683124" y="288785"/>
                </a:lnTo>
                <a:lnTo>
                  <a:pt x="1650940" y="258013"/>
                </a:lnTo>
                <a:lnTo>
                  <a:pt x="1617394" y="228706"/>
                </a:lnTo>
                <a:lnTo>
                  <a:pt x="1582539" y="200916"/>
                </a:lnTo>
                <a:lnTo>
                  <a:pt x="1546425" y="174693"/>
                </a:lnTo>
                <a:lnTo>
                  <a:pt x="1509105" y="150091"/>
                </a:lnTo>
                <a:lnTo>
                  <a:pt x="1470629" y="127159"/>
                </a:lnTo>
                <a:lnTo>
                  <a:pt x="1431051" y="105951"/>
                </a:lnTo>
                <a:lnTo>
                  <a:pt x="1390421" y="86518"/>
                </a:lnTo>
                <a:lnTo>
                  <a:pt x="1348791" y="68911"/>
                </a:lnTo>
                <a:lnTo>
                  <a:pt x="1306213" y="53181"/>
                </a:lnTo>
                <a:lnTo>
                  <a:pt x="1262738" y="39382"/>
                </a:lnTo>
                <a:lnTo>
                  <a:pt x="1218418" y="27564"/>
                </a:lnTo>
                <a:lnTo>
                  <a:pt x="1173305" y="17778"/>
                </a:lnTo>
                <a:lnTo>
                  <a:pt x="1127450" y="10078"/>
                </a:lnTo>
                <a:lnTo>
                  <a:pt x="1080905" y="4513"/>
                </a:lnTo>
                <a:lnTo>
                  <a:pt x="1033721" y="1136"/>
                </a:lnTo>
                <a:lnTo>
                  <a:pt x="9859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3">
            <a:extLst>
              <a:ext uri="{FF2B5EF4-FFF2-40B4-BE49-F238E27FC236}">
                <a16:creationId xmlns:a16="http://schemas.microsoft.com/office/drawing/2014/main" id="{69A96599-9B48-2D9D-8293-53CF243084DC}"/>
              </a:ext>
            </a:extLst>
          </p:cNvPr>
          <p:cNvSpPr txBox="1"/>
          <p:nvPr/>
        </p:nvSpPr>
        <p:spPr>
          <a:xfrm>
            <a:off x="315102" y="723100"/>
            <a:ext cx="1566609" cy="87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2000"/>
              </a:lnSpc>
              <a:spcBef>
                <a:spcPts val="9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STRENGTHENING HERITAGE</a:t>
            </a:r>
            <a:endParaRPr sz="1400" dirty="0">
              <a:latin typeface="Arial"/>
              <a:cs typeface="Arial"/>
            </a:endParaRPr>
          </a:p>
          <a:p>
            <a:pPr marL="210185" marR="203200" algn="ctr">
              <a:lnSpc>
                <a:spcPct val="102000"/>
              </a:lnSpc>
            </a:pP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CHARACTER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77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65302"/>
            <a:ext cx="12192000" cy="6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8AB733-CC74-9182-1D77-8426A55332CA}"/>
              </a:ext>
            </a:extLst>
          </p:cNvPr>
          <p:cNvSpPr txBox="1">
            <a:spLocks/>
          </p:cNvSpPr>
          <p:nvPr/>
        </p:nvSpPr>
        <p:spPr>
          <a:xfrm>
            <a:off x="525998" y="2468502"/>
            <a:ext cx="11475502" cy="3510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53365" indent="0" algn="just">
              <a:lnSpc>
                <a:spcPct val="114000"/>
              </a:lnSpc>
              <a:spcBef>
                <a:spcPts val="100"/>
              </a:spcBef>
              <a:buNone/>
            </a:pPr>
            <a:r>
              <a:rPr lang="en-US" sz="2400" i="1" dirty="0">
                <a:latin typeface="Arial"/>
                <a:cs typeface="Arial"/>
              </a:rPr>
              <a:t>Hamilton</a:t>
            </a:r>
            <a:r>
              <a:rPr lang="en-US" sz="2400" i="1" spc="22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is</a:t>
            </a:r>
            <a:r>
              <a:rPr lang="en-US" sz="2400" i="1" spc="22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place</a:t>
            </a:r>
            <a:r>
              <a:rPr lang="en-US" sz="2400" i="1" spc="225" dirty="0">
                <a:latin typeface="Arial"/>
                <a:cs typeface="Arial"/>
              </a:rPr>
              <a:t> </a:t>
            </a:r>
            <a:r>
              <a:rPr lang="en-US" sz="2400" i="1" spc="35" dirty="0">
                <a:latin typeface="Arial"/>
                <a:cs typeface="Arial"/>
              </a:rPr>
              <a:t>with </a:t>
            </a:r>
            <a:r>
              <a:rPr lang="en-US" sz="2400" i="1" dirty="0">
                <a:latin typeface="Arial"/>
                <a:cs typeface="Arial"/>
              </a:rPr>
              <a:t>a</a:t>
            </a:r>
            <a:r>
              <a:rPr lang="en-US" sz="2400" i="1" spc="36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strong</a:t>
            </a:r>
            <a:r>
              <a:rPr lang="en-US" sz="2400" i="1" spc="36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connection</a:t>
            </a:r>
            <a:r>
              <a:rPr lang="en-US" sz="2400" i="1" spc="370" dirty="0">
                <a:latin typeface="Arial"/>
                <a:cs typeface="Arial"/>
              </a:rPr>
              <a:t> </a:t>
            </a:r>
            <a:r>
              <a:rPr lang="en-US" sz="2400" i="1" spc="55" dirty="0">
                <a:latin typeface="Arial"/>
                <a:cs typeface="Arial"/>
              </a:rPr>
              <a:t>to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33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local</a:t>
            </a:r>
            <a:r>
              <a:rPr lang="en-US" sz="2400" i="1" spc="33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landscape</a:t>
            </a:r>
            <a:r>
              <a:rPr lang="en-US" sz="2400" i="1" spc="335" dirty="0">
                <a:latin typeface="Arial"/>
                <a:cs typeface="Arial"/>
              </a:rPr>
              <a:t> </a:t>
            </a:r>
            <a:r>
              <a:rPr lang="en-US" sz="2400" i="1" spc="-25" dirty="0">
                <a:latin typeface="Arial"/>
                <a:cs typeface="Arial"/>
              </a:rPr>
              <a:t>and</a:t>
            </a:r>
            <a:endParaRPr lang="en-US" sz="2400" i="1" dirty="0">
              <a:latin typeface="Arial"/>
              <a:cs typeface="Arial"/>
            </a:endParaRPr>
          </a:p>
          <a:p>
            <a:pPr marL="0" indent="0" algn="just">
              <a:lnSpc>
                <a:spcPct val="114000"/>
              </a:lnSpc>
              <a:buNone/>
            </a:pPr>
            <a:r>
              <a:rPr lang="en-US" sz="2400" i="1" dirty="0">
                <a:latin typeface="Arial"/>
                <a:cs typeface="Arial"/>
              </a:rPr>
              <a:t>its</a:t>
            </a:r>
            <a:r>
              <a:rPr lang="en-US" sz="2400" i="1" spc="30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history</a:t>
            </a:r>
            <a:r>
              <a:rPr lang="en-US" sz="2400" i="1" spc="31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based</a:t>
            </a:r>
            <a:r>
              <a:rPr lang="en-US" sz="2400" i="1" spc="305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around </a:t>
            </a:r>
            <a:r>
              <a:rPr lang="en-US" sz="2400" i="1" dirty="0">
                <a:latin typeface="Arial"/>
                <a:cs typeface="Arial"/>
              </a:rPr>
              <a:t>farming,</a:t>
            </a:r>
            <a:r>
              <a:rPr lang="en-US" sz="2400" i="1" spc="35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growing</a:t>
            </a:r>
            <a:r>
              <a:rPr lang="en-US" sz="2400" i="1" spc="35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355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making. </a:t>
            </a:r>
            <a:r>
              <a:rPr lang="en-US" sz="2400" i="1" dirty="0">
                <a:latin typeface="Arial"/>
                <a:cs typeface="Arial"/>
              </a:rPr>
              <a:t>Through</a:t>
            </a:r>
            <a:r>
              <a:rPr lang="en-US" sz="2400" i="1" spc="32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its</a:t>
            </a:r>
            <a:r>
              <a:rPr lang="en-US" sz="2400" i="1" spc="33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isolation</a:t>
            </a:r>
            <a:r>
              <a:rPr lang="en-US" sz="2400" i="1" spc="330" dirty="0">
                <a:latin typeface="Arial"/>
                <a:cs typeface="Arial"/>
              </a:rPr>
              <a:t> </a:t>
            </a:r>
            <a:r>
              <a:rPr lang="en-US" sz="2400" i="1" spc="-25" dirty="0">
                <a:latin typeface="Arial"/>
                <a:cs typeface="Arial"/>
              </a:rPr>
              <a:t>and</a:t>
            </a:r>
            <a:endParaRPr lang="en-US" sz="2400" i="1" dirty="0">
              <a:latin typeface="Arial"/>
              <a:cs typeface="Arial"/>
            </a:endParaRPr>
          </a:p>
          <a:p>
            <a:pPr marL="0" marR="84455" indent="0">
              <a:lnSpc>
                <a:spcPct val="114000"/>
              </a:lnSpc>
              <a:buNone/>
            </a:pPr>
            <a:r>
              <a:rPr lang="en-US" sz="2400" i="1" dirty="0">
                <a:latin typeface="Arial"/>
                <a:cs typeface="Arial"/>
              </a:rPr>
              <a:t>farming</a:t>
            </a:r>
            <a:r>
              <a:rPr lang="en-US" sz="2400" i="1" spc="22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heritage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it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is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spc="50" dirty="0">
                <a:latin typeface="Arial"/>
                <a:cs typeface="Arial"/>
              </a:rPr>
              <a:t>town </a:t>
            </a:r>
            <a:r>
              <a:rPr lang="en-US" sz="2400" i="1" dirty="0">
                <a:latin typeface="Arial"/>
                <a:cs typeface="Arial"/>
              </a:rPr>
              <a:t>that</a:t>
            </a:r>
            <a:r>
              <a:rPr lang="en-US" sz="2400" i="1" spc="26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has</a:t>
            </a:r>
            <a:r>
              <a:rPr lang="en-US" sz="2400" i="1" spc="26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developed</a:t>
            </a:r>
            <a:r>
              <a:rPr lang="en-US" sz="2400" i="1" spc="26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</a:t>
            </a:r>
            <a:r>
              <a:rPr lang="en-US" sz="2400" i="1" spc="265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sense </a:t>
            </a:r>
            <a:r>
              <a:rPr lang="en-US" sz="2400" i="1" dirty="0">
                <a:latin typeface="Arial"/>
                <a:cs typeface="Arial"/>
              </a:rPr>
              <a:t>of</a:t>
            </a:r>
            <a:r>
              <a:rPr lang="en-US" sz="2400" i="1" spc="24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self</a:t>
            </a:r>
            <a:r>
              <a:rPr lang="en-US" sz="2400" i="1" spc="24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reliance,</a:t>
            </a:r>
            <a:r>
              <a:rPr lang="en-US" sz="2400" i="1" spc="24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local</a:t>
            </a:r>
            <a:r>
              <a:rPr lang="en-US" sz="2400" i="1" spc="245" dirty="0">
                <a:latin typeface="Arial"/>
                <a:cs typeface="Arial"/>
              </a:rPr>
              <a:t> </a:t>
            </a:r>
            <a:r>
              <a:rPr lang="en-US" sz="2400" i="1" spc="40" dirty="0">
                <a:latin typeface="Arial"/>
                <a:cs typeface="Arial"/>
              </a:rPr>
              <a:t>pride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22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</a:t>
            </a:r>
            <a:r>
              <a:rPr lang="en-US" sz="2400" i="1" spc="22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belief</a:t>
            </a:r>
            <a:r>
              <a:rPr lang="en-US" sz="2400" i="1" spc="22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that</a:t>
            </a:r>
            <a:r>
              <a:rPr lang="en-US" sz="2400" i="1" spc="22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when</a:t>
            </a:r>
            <a:r>
              <a:rPr lang="en-US" sz="2400" i="1" spc="220" dirty="0">
                <a:latin typeface="Arial"/>
                <a:cs typeface="Arial"/>
              </a:rPr>
              <a:t> </a:t>
            </a:r>
            <a:r>
              <a:rPr lang="en-US" sz="2400" i="1" spc="25" dirty="0">
                <a:latin typeface="Arial"/>
                <a:cs typeface="Arial"/>
              </a:rPr>
              <a:t>the </a:t>
            </a:r>
            <a:r>
              <a:rPr lang="en-US" sz="2400" i="1" dirty="0">
                <a:latin typeface="Arial"/>
                <a:cs typeface="Arial"/>
              </a:rPr>
              <a:t>community</a:t>
            </a:r>
            <a:r>
              <a:rPr lang="en-US" sz="2400" i="1" spc="45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comes</a:t>
            </a:r>
            <a:r>
              <a:rPr lang="en-US" sz="2400" i="1" spc="450" dirty="0">
                <a:latin typeface="Arial"/>
                <a:cs typeface="Arial"/>
              </a:rPr>
              <a:t> </a:t>
            </a:r>
            <a:r>
              <a:rPr lang="en-US" sz="2400" i="1" spc="40" dirty="0">
                <a:latin typeface="Arial"/>
                <a:cs typeface="Arial"/>
              </a:rPr>
              <a:t>together </a:t>
            </a:r>
            <a:r>
              <a:rPr lang="en-US" sz="2400" i="1" spc="50" dirty="0">
                <a:latin typeface="Arial"/>
                <a:cs typeface="Arial"/>
              </a:rPr>
              <a:t>‘things</a:t>
            </a:r>
            <a:r>
              <a:rPr lang="en-US" sz="2400" i="1" spc="16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get</a:t>
            </a:r>
            <a:r>
              <a:rPr lang="en-US" sz="2400" i="1" spc="170" dirty="0">
                <a:latin typeface="Arial"/>
                <a:cs typeface="Arial"/>
              </a:rPr>
              <a:t> </a:t>
            </a:r>
            <a:r>
              <a:rPr lang="en-US" sz="2400" i="1" spc="55" dirty="0">
                <a:latin typeface="Arial"/>
                <a:cs typeface="Arial"/>
              </a:rPr>
              <a:t>done’.</a:t>
            </a:r>
            <a:r>
              <a:rPr lang="en-US" sz="2400" i="1" spc="130" dirty="0">
                <a:latin typeface="Arial"/>
                <a:cs typeface="Arial"/>
              </a:rPr>
              <a:t>  </a:t>
            </a:r>
            <a:r>
              <a:rPr lang="en-US" sz="2400" i="1" dirty="0">
                <a:latin typeface="Arial"/>
                <a:cs typeface="Arial"/>
              </a:rPr>
              <a:t>There</a:t>
            </a:r>
            <a:r>
              <a:rPr lang="en-US" sz="2400" i="1" spc="175" dirty="0">
                <a:latin typeface="Arial"/>
                <a:cs typeface="Arial"/>
              </a:rPr>
              <a:t> </a:t>
            </a:r>
            <a:r>
              <a:rPr lang="en-US" sz="2400" i="1" spc="-25" dirty="0">
                <a:latin typeface="Arial"/>
                <a:cs typeface="Arial"/>
              </a:rPr>
              <a:t>is </a:t>
            </a:r>
            <a:r>
              <a:rPr lang="en-US" sz="2400" i="1" dirty="0">
                <a:latin typeface="Arial"/>
                <a:cs typeface="Arial"/>
              </a:rPr>
              <a:t>also</a:t>
            </a:r>
            <a:r>
              <a:rPr lang="en-US" sz="2400" i="1" spc="30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</a:t>
            </a:r>
            <a:r>
              <a:rPr lang="en-US" sz="2400" i="1" spc="30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strong</a:t>
            </a:r>
            <a:r>
              <a:rPr lang="en-US" sz="2400" i="1" spc="31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community</a:t>
            </a:r>
            <a:r>
              <a:rPr lang="en-US" sz="2400" i="1" spc="305" dirty="0">
                <a:latin typeface="Arial"/>
                <a:cs typeface="Arial"/>
              </a:rPr>
              <a:t> </a:t>
            </a:r>
            <a:r>
              <a:rPr lang="en-US" sz="2400" i="1" spc="25" dirty="0">
                <a:latin typeface="Arial"/>
                <a:cs typeface="Arial"/>
              </a:rPr>
              <a:t>of </a:t>
            </a:r>
            <a:r>
              <a:rPr lang="en-US" sz="2400" i="1" dirty="0">
                <a:latin typeface="Arial"/>
                <a:cs typeface="Arial"/>
              </a:rPr>
              <a:t>local</a:t>
            </a:r>
            <a:r>
              <a:rPr lang="en-US" sz="2400" i="1" spc="34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creatives,</a:t>
            </a:r>
            <a:r>
              <a:rPr lang="en-US" sz="2400" i="1" spc="34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makers</a:t>
            </a:r>
            <a:r>
              <a:rPr lang="en-US" sz="2400" i="1" spc="345" dirty="0">
                <a:latin typeface="Arial"/>
                <a:cs typeface="Arial"/>
              </a:rPr>
              <a:t> </a:t>
            </a:r>
            <a:r>
              <a:rPr lang="en-US" sz="2400" i="1" spc="-25" dirty="0">
                <a:latin typeface="Arial"/>
                <a:cs typeface="Arial"/>
              </a:rPr>
              <a:t>and </a:t>
            </a:r>
            <a:r>
              <a:rPr lang="en-US" sz="2400" i="1" dirty="0">
                <a:latin typeface="Arial"/>
                <a:cs typeface="Arial"/>
              </a:rPr>
              <a:t>doers,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desire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to</a:t>
            </a:r>
            <a:r>
              <a:rPr lang="en-US" sz="2400" i="1" spc="235" dirty="0">
                <a:latin typeface="Arial"/>
                <a:cs typeface="Arial"/>
              </a:rPr>
              <a:t> </a:t>
            </a:r>
            <a:r>
              <a:rPr lang="en-US" sz="2400" i="1" spc="40" dirty="0">
                <a:latin typeface="Arial"/>
                <a:cs typeface="Arial"/>
              </a:rPr>
              <a:t>build </a:t>
            </a:r>
            <a:r>
              <a:rPr lang="en-US" sz="2400" i="1" dirty="0">
                <a:latin typeface="Arial"/>
                <a:cs typeface="Arial"/>
              </a:rPr>
              <a:t>new</a:t>
            </a:r>
            <a:r>
              <a:rPr lang="en-US" sz="2400" i="1" spc="24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local</a:t>
            </a:r>
            <a:r>
              <a:rPr lang="en-US" sz="2400" i="1" spc="24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skills</a:t>
            </a:r>
            <a:r>
              <a:rPr lang="en-US" sz="2400" i="1" spc="24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245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industries </a:t>
            </a:r>
            <a:r>
              <a:rPr lang="en-US" sz="2400" i="1" dirty="0">
                <a:latin typeface="Arial"/>
                <a:cs typeface="Arial"/>
              </a:rPr>
              <a:t>that</a:t>
            </a:r>
            <a:r>
              <a:rPr lang="en-US" sz="2400" i="1" spc="30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will</a:t>
            </a:r>
            <a:r>
              <a:rPr lang="en-US" sz="2400" i="1" spc="30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provide</a:t>
            </a:r>
            <a:r>
              <a:rPr lang="en-US" sz="2400" i="1" spc="300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employment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204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help</a:t>
            </a:r>
            <a:r>
              <a:rPr lang="en-US" sz="2400" i="1" spc="210" dirty="0">
                <a:latin typeface="Arial"/>
                <a:cs typeface="Arial"/>
              </a:rPr>
              <a:t> </a:t>
            </a:r>
            <a:r>
              <a:rPr lang="en-US" sz="2400" i="1" spc="50" dirty="0">
                <a:latin typeface="Arial"/>
                <a:cs typeface="Arial"/>
              </a:rPr>
              <a:t>attract</a:t>
            </a:r>
            <a:r>
              <a:rPr lang="en-US" sz="2400" i="1" spc="21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210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retain </a:t>
            </a:r>
            <a:r>
              <a:rPr lang="en-US" sz="2400" i="1" dirty="0">
                <a:latin typeface="Arial"/>
                <a:cs typeface="Arial"/>
              </a:rPr>
              <a:t>people</a:t>
            </a:r>
            <a:r>
              <a:rPr lang="en-US" sz="2400" i="1" spc="23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in</a:t>
            </a:r>
            <a:r>
              <a:rPr lang="en-US" sz="2400" i="1" spc="23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235" dirty="0">
                <a:latin typeface="Arial"/>
                <a:cs typeface="Arial"/>
              </a:rPr>
              <a:t> </a:t>
            </a:r>
            <a:r>
              <a:rPr lang="en-US" sz="2400" i="1" spc="-20" dirty="0">
                <a:latin typeface="Arial"/>
                <a:cs typeface="Arial"/>
              </a:rPr>
              <a:t>area.</a:t>
            </a:r>
            <a:endParaRPr lang="en-US" sz="2400" i="1" dirty="0">
              <a:latin typeface="Arial"/>
              <a:cs typeface="Arial"/>
            </a:endParaRPr>
          </a:p>
          <a:p>
            <a:endParaRPr lang="en-AU" sz="1400" dirty="0">
              <a:solidFill>
                <a:schemeClr val="tx2"/>
              </a:solidFill>
            </a:endParaRPr>
          </a:p>
        </p:txBody>
      </p:sp>
      <p:grpSp>
        <p:nvGrpSpPr>
          <p:cNvPr id="3" name="object 7">
            <a:extLst>
              <a:ext uri="{FF2B5EF4-FFF2-40B4-BE49-F238E27FC236}">
                <a16:creationId xmlns:a16="http://schemas.microsoft.com/office/drawing/2014/main" id="{8DEF8410-9218-868B-1F0A-B50FF19D3B05}"/>
              </a:ext>
            </a:extLst>
          </p:cNvPr>
          <p:cNvGrpSpPr/>
          <p:nvPr/>
        </p:nvGrpSpPr>
        <p:grpSpPr>
          <a:xfrm>
            <a:off x="450151" y="2615170"/>
            <a:ext cx="9784715" cy="4656743"/>
            <a:chOff x="450150" y="2635275"/>
            <a:chExt cx="9784715" cy="4656743"/>
          </a:xfrm>
        </p:grpSpPr>
        <p:sp>
          <p:nvSpPr>
            <p:cNvPr id="4" name="object 8">
              <a:extLst>
                <a:ext uri="{FF2B5EF4-FFF2-40B4-BE49-F238E27FC236}">
                  <a16:creationId xmlns:a16="http://schemas.microsoft.com/office/drawing/2014/main" id="{9DE3E469-AF9B-6AF0-9443-2B42FE2DCEA3}"/>
                </a:ext>
              </a:extLst>
            </p:cNvPr>
            <p:cNvSpPr/>
            <p:nvPr/>
          </p:nvSpPr>
          <p:spPr>
            <a:xfrm>
              <a:off x="450150" y="7110505"/>
              <a:ext cx="9784715" cy="0"/>
            </a:xfrm>
            <a:custGeom>
              <a:avLst/>
              <a:gdLst/>
              <a:ahLst/>
              <a:cxnLst/>
              <a:rect l="l" t="t" r="r" b="b"/>
              <a:pathLst>
                <a:path w="9784715">
                  <a:moveTo>
                    <a:pt x="0" y="0"/>
                  </a:moveTo>
                  <a:lnTo>
                    <a:pt x="9784651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9">
              <a:extLst>
                <a:ext uri="{FF2B5EF4-FFF2-40B4-BE49-F238E27FC236}">
                  <a16:creationId xmlns:a16="http://schemas.microsoft.com/office/drawing/2014/main" id="{849E2518-32E5-4913-46BF-A63236025297}"/>
                </a:ext>
              </a:extLst>
            </p:cNvPr>
            <p:cNvSpPr/>
            <p:nvPr/>
          </p:nvSpPr>
          <p:spPr>
            <a:xfrm>
              <a:off x="8947368" y="7180258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59">
                  <a:moveTo>
                    <a:pt x="0" y="11149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93CB9505-17D6-84A2-74BE-F2FC1C91D052}"/>
                </a:ext>
              </a:extLst>
            </p:cNvPr>
            <p:cNvSpPr/>
            <p:nvPr/>
          </p:nvSpPr>
          <p:spPr>
            <a:xfrm>
              <a:off x="457200" y="2635275"/>
              <a:ext cx="2602865" cy="0"/>
            </a:xfrm>
            <a:custGeom>
              <a:avLst/>
              <a:gdLst/>
              <a:ahLst/>
              <a:cxnLst/>
              <a:rect l="l" t="t" r="r" b="b"/>
              <a:pathLst>
                <a:path w="2602865">
                  <a:moveTo>
                    <a:pt x="0" y="0"/>
                  </a:moveTo>
                  <a:lnTo>
                    <a:pt x="2602801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DF2E60-7A77-50B8-F136-45A37B549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65" y="6038871"/>
            <a:ext cx="945561" cy="945561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60012860-0CA4-A4AF-AB6F-9B9A1497BF29}"/>
              </a:ext>
            </a:extLst>
          </p:cNvPr>
          <p:cNvSpPr/>
          <p:nvPr/>
        </p:nvSpPr>
        <p:spPr>
          <a:xfrm>
            <a:off x="219379" y="214173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10">
                <a:moveTo>
                  <a:pt x="985951" y="0"/>
                </a:moveTo>
                <a:lnTo>
                  <a:pt x="938181" y="1136"/>
                </a:lnTo>
                <a:lnTo>
                  <a:pt x="890998" y="4513"/>
                </a:lnTo>
                <a:lnTo>
                  <a:pt x="844453" y="10078"/>
                </a:lnTo>
                <a:lnTo>
                  <a:pt x="798598" y="17778"/>
                </a:lnTo>
                <a:lnTo>
                  <a:pt x="753485" y="27564"/>
                </a:lnTo>
                <a:lnTo>
                  <a:pt x="709165" y="39382"/>
                </a:lnTo>
                <a:lnTo>
                  <a:pt x="665690" y="53181"/>
                </a:lnTo>
                <a:lnTo>
                  <a:pt x="623111" y="68911"/>
                </a:lnTo>
                <a:lnTo>
                  <a:pt x="581482" y="86518"/>
                </a:lnTo>
                <a:lnTo>
                  <a:pt x="540852" y="105951"/>
                </a:lnTo>
                <a:lnTo>
                  <a:pt x="501273" y="127159"/>
                </a:lnTo>
                <a:lnTo>
                  <a:pt x="462798" y="150091"/>
                </a:lnTo>
                <a:lnTo>
                  <a:pt x="425478" y="174693"/>
                </a:lnTo>
                <a:lnTo>
                  <a:pt x="389364" y="200916"/>
                </a:lnTo>
                <a:lnTo>
                  <a:pt x="354508" y="228706"/>
                </a:lnTo>
                <a:lnTo>
                  <a:pt x="320963" y="258013"/>
                </a:lnTo>
                <a:lnTo>
                  <a:pt x="288778" y="288785"/>
                </a:lnTo>
                <a:lnTo>
                  <a:pt x="258007" y="320970"/>
                </a:lnTo>
                <a:lnTo>
                  <a:pt x="228701" y="354516"/>
                </a:lnTo>
                <a:lnTo>
                  <a:pt x="200911" y="389372"/>
                </a:lnTo>
                <a:lnTo>
                  <a:pt x="174689" y="425486"/>
                </a:lnTo>
                <a:lnTo>
                  <a:pt x="150087" y="462807"/>
                </a:lnTo>
                <a:lnTo>
                  <a:pt x="127156" y="501283"/>
                </a:lnTo>
                <a:lnTo>
                  <a:pt x="105949" y="540862"/>
                </a:lnTo>
                <a:lnTo>
                  <a:pt x="86516" y="581492"/>
                </a:lnTo>
                <a:lnTo>
                  <a:pt x="68909" y="623122"/>
                </a:lnTo>
                <a:lnTo>
                  <a:pt x="53180" y="665701"/>
                </a:lnTo>
                <a:lnTo>
                  <a:pt x="39381" y="709176"/>
                </a:lnTo>
                <a:lnTo>
                  <a:pt x="27563" y="753496"/>
                </a:lnTo>
                <a:lnTo>
                  <a:pt x="17778" y="798610"/>
                </a:lnTo>
                <a:lnTo>
                  <a:pt x="10077" y="844465"/>
                </a:lnTo>
                <a:lnTo>
                  <a:pt x="4513" y="891010"/>
                </a:lnTo>
                <a:lnTo>
                  <a:pt x="1136" y="938194"/>
                </a:lnTo>
                <a:lnTo>
                  <a:pt x="0" y="985964"/>
                </a:lnTo>
                <a:lnTo>
                  <a:pt x="1136" y="1033734"/>
                </a:lnTo>
                <a:lnTo>
                  <a:pt x="4513" y="1080918"/>
                </a:lnTo>
                <a:lnTo>
                  <a:pt x="10077" y="1127463"/>
                </a:lnTo>
                <a:lnTo>
                  <a:pt x="17778" y="1173318"/>
                </a:lnTo>
                <a:lnTo>
                  <a:pt x="27563" y="1218431"/>
                </a:lnTo>
                <a:lnTo>
                  <a:pt x="39381" y="1262751"/>
                </a:lnTo>
                <a:lnTo>
                  <a:pt x="53180" y="1306226"/>
                </a:lnTo>
                <a:lnTo>
                  <a:pt x="68909" y="1348804"/>
                </a:lnTo>
                <a:lnTo>
                  <a:pt x="86516" y="1390434"/>
                </a:lnTo>
                <a:lnTo>
                  <a:pt x="105949" y="1431064"/>
                </a:lnTo>
                <a:lnTo>
                  <a:pt x="127156" y="1470642"/>
                </a:lnTo>
                <a:lnTo>
                  <a:pt x="150087" y="1509117"/>
                </a:lnTo>
                <a:lnTo>
                  <a:pt x="174689" y="1546438"/>
                </a:lnTo>
                <a:lnTo>
                  <a:pt x="200911" y="1582551"/>
                </a:lnTo>
                <a:lnTo>
                  <a:pt x="228701" y="1617407"/>
                </a:lnTo>
                <a:lnTo>
                  <a:pt x="258007" y="1650953"/>
                </a:lnTo>
                <a:lnTo>
                  <a:pt x="288778" y="1683137"/>
                </a:lnTo>
                <a:lnTo>
                  <a:pt x="320963" y="1713908"/>
                </a:lnTo>
                <a:lnTo>
                  <a:pt x="354508" y="1743214"/>
                </a:lnTo>
                <a:lnTo>
                  <a:pt x="389364" y="1771004"/>
                </a:lnTo>
                <a:lnTo>
                  <a:pt x="425478" y="1797226"/>
                </a:lnTo>
                <a:lnTo>
                  <a:pt x="462798" y="1821828"/>
                </a:lnTo>
                <a:lnTo>
                  <a:pt x="501273" y="1844759"/>
                </a:lnTo>
                <a:lnTo>
                  <a:pt x="540852" y="1865967"/>
                </a:lnTo>
                <a:lnTo>
                  <a:pt x="581482" y="1885400"/>
                </a:lnTo>
                <a:lnTo>
                  <a:pt x="623111" y="1903007"/>
                </a:lnTo>
                <a:lnTo>
                  <a:pt x="665690" y="1918735"/>
                </a:lnTo>
                <a:lnTo>
                  <a:pt x="709165" y="1932535"/>
                </a:lnTo>
                <a:lnTo>
                  <a:pt x="753485" y="1944353"/>
                </a:lnTo>
                <a:lnTo>
                  <a:pt x="798598" y="1954138"/>
                </a:lnTo>
                <a:lnTo>
                  <a:pt x="844453" y="1961838"/>
                </a:lnTo>
                <a:lnTo>
                  <a:pt x="890998" y="1967402"/>
                </a:lnTo>
                <a:lnTo>
                  <a:pt x="938181" y="1970779"/>
                </a:lnTo>
                <a:lnTo>
                  <a:pt x="985951" y="1971916"/>
                </a:lnTo>
                <a:lnTo>
                  <a:pt x="1033721" y="1970779"/>
                </a:lnTo>
                <a:lnTo>
                  <a:pt x="1080905" y="1967402"/>
                </a:lnTo>
                <a:lnTo>
                  <a:pt x="1127450" y="1961838"/>
                </a:lnTo>
                <a:lnTo>
                  <a:pt x="1173305" y="1954138"/>
                </a:lnTo>
                <a:lnTo>
                  <a:pt x="1218418" y="1944353"/>
                </a:lnTo>
                <a:lnTo>
                  <a:pt x="1262738" y="1932535"/>
                </a:lnTo>
                <a:lnTo>
                  <a:pt x="1306213" y="1918735"/>
                </a:lnTo>
                <a:lnTo>
                  <a:pt x="1348791" y="1903007"/>
                </a:lnTo>
                <a:lnTo>
                  <a:pt x="1390421" y="1885400"/>
                </a:lnTo>
                <a:lnTo>
                  <a:pt x="1431051" y="1865967"/>
                </a:lnTo>
                <a:lnTo>
                  <a:pt x="1470629" y="1844759"/>
                </a:lnTo>
                <a:lnTo>
                  <a:pt x="1509105" y="1821828"/>
                </a:lnTo>
                <a:lnTo>
                  <a:pt x="1546425" y="1797226"/>
                </a:lnTo>
                <a:lnTo>
                  <a:pt x="1582539" y="1771004"/>
                </a:lnTo>
                <a:lnTo>
                  <a:pt x="1617394" y="1743214"/>
                </a:lnTo>
                <a:lnTo>
                  <a:pt x="1650940" y="1713908"/>
                </a:lnTo>
                <a:lnTo>
                  <a:pt x="1683124" y="1683137"/>
                </a:lnTo>
                <a:lnTo>
                  <a:pt x="1713895" y="1650953"/>
                </a:lnTo>
                <a:lnTo>
                  <a:pt x="1743202" y="1617407"/>
                </a:lnTo>
                <a:lnTo>
                  <a:pt x="1770992" y="1582551"/>
                </a:lnTo>
                <a:lnTo>
                  <a:pt x="1797213" y="1546438"/>
                </a:lnTo>
                <a:lnTo>
                  <a:pt x="1821815" y="1509117"/>
                </a:lnTo>
                <a:lnTo>
                  <a:pt x="1844746" y="1470642"/>
                </a:lnTo>
                <a:lnTo>
                  <a:pt x="1865954" y="1431064"/>
                </a:lnTo>
                <a:lnTo>
                  <a:pt x="1885387" y="1390434"/>
                </a:lnTo>
                <a:lnTo>
                  <a:pt x="1902994" y="1348804"/>
                </a:lnTo>
                <a:lnTo>
                  <a:pt x="1918723" y="1306226"/>
                </a:lnTo>
                <a:lnTo>
                  <a:pt x="1932522" y="1262751"/>
                </a:lnTo>
                <a:lnTo>
                  <a:pt x="1944340" y="1218431"/>
                </a:lnTo>
                <a:lnTo>
                  <a:pt x="1954125" y="1173318"/>
                </a:lnTo>
                <a:lnTo>
                  <a:pt x="1961825" y="1127463"/>
                </a:lnTo>
                <a:lnTo>
                  <a:pt x="1967390" y="1080918"/>
                </a:lnTo>
                <a:lnTo>
                  <a:pt x="1970766" y="1033734"/>
                </a:lnTo>
                <a:lnTo>
                  <a:pt x="1971903" y="985964"/>
                </a:lnTo>
                <a:lnTo>
                  <a:pt x="1970766" y="938194"/>
                </a:lnTo>
                <a:lnTo>
                  <a:pt x="1967390" y="891010"/>
                </a:lnTo>
                <a:lnTo>
                  <a:pt x="1961825" y="844465"/>
                </a:lnTo>
                <a:lnTo>
                  <a:pt x="1954125" y="798610"/>
                </a:lnTo>
                <a:lnTo>
                  <a:pt x="1944340" y="753496"/>
                </a:lnTo>
                <a:lnTo>
                  <a:pt x="1932522" y="709176"/>
                </a:lnTo>
                <a:lnTo>
                  <a:pt x="1918723" y="665701"/>
                </a:lnTo>
                <a:lnTo>
                  <a:pt x="1902994" y="623122"/>
                </a:lnTo>
                <a:lnTo>
                  <a:pt x="1885387" y="581492"/>
                </a:lnTo>
                <a:lnTo>
                  <a:pt x="1865954" y="540862"/>
                </a:lnTo>
                <a:lnTo>
                  <a:pt x="1844746" y="501283"/>
                </a:lnTo>
                <a:lnTo>
                  <a:pt x="1821815" y="462807"/>
                </a:lnTo>
                <a:lnTo>
                  <a:pt x="1797213" y="425486"/>
                </a:lnTo>
                <a:lnTo>
                  <a:pt x="1770992" y="389372"/>
                </a:lnTo>
                <a:lnTo>
                  <a:pt x="1743202" y="354516"/>
                </a:lnTo>
                <a:lnTo>
                  <a:pt x="1713895" y="320970"/>
                </a:lnTo>
                <a:lnTo>
                  <a:pt x="1683124" y="288785"/>
                </a:lnTo>
                <a:lnTo>
                  <a:pt x="1650940" y="258013"/>
                </a:lnTo>
                <a:lnTo>
                  <a:pt x="1617394" y="228706"/>
                </a:lnTo>
                <a:lnTo>
                  <a:pt x="1582539" y="200916"/>
                </a:lnTo>
                <a:lnTo>
                  <a:pt x="1546425" y="174693"/>
                </a:lnTo>
                <a:lnTo>
                  <a:pt x="1509105" y="150091"/>
                </a:lnTo>
                <a:lnTo>
                  <a:pt x="1470629" y="127159"/>
                </a:lnTo>
                <a:lnTo>
                  <a:pt x="1431051" y="105951"/>
                </a:lnTo>
                <a:lnTo>
                  <a:pt x="1390421" y="86518"/>
                </a:lnTo>
                <a:lnTo>
                  <a:pt x="1348791" y="68911"/>
                </a:lnTo>
                <a:lnTo>
                  <a:pt x="1306213" y="53181"/>
                </a:lnTo>
                <a:lnTo>
                  <a:pt x="1262738" y="39382"/>
                </a:lnTo>
                <a:lnTo>
                  <a:pt x="1218418" y="27564"/>
                </a:lnTo>
                <a:lnTo>
                  <a:pt x="1173305" y="17778"/>
                </a:lnTo>
                <a:lnTo>
                  <a:pt x="1127450" y="10078"/>
                </a:lnTo>
                <a:lnTo>
                  <a:pt x="1080905" y="4513"/>
                </a:lnTo>
                <a:lnTo>
                  <a:pt x="1033721" y="1136"/>
                </a:lnTo>
                <a:lnTo>
                  <a:pt x="9859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06FBE405-2580-1800-E1D2-1D801D06D206}"/>
              </a:ext>
            </a:extLst>
          </p:cNvPr>
          <p:cNvSpPr txBox="1"/>
          <p:nvPr/>
        </p:nvSpPr>
        <p:spPr>
          <a:xfrm>
            <a:off x="698888" y="871872"/>
            <a:ext cx="1013292" cy="65691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endParaRPr sz="1400" dirty="0">
              <a:latin typeface="Arial"/>
              <a:cs typeface="Arial"/>
            </a:endParaRPr>
          </a:p>
          <a:p>
            <a:pPr marL="12700" marR="5080" indent="-635" algn="ctr">
              <a:lnSpc>
                <a:spcPct val="102000"/>
              </a:lnSpc>
            </a:pP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CREATIVE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019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65302"/>
            <a:ext cx="12192000" cy="6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3" name="object 7">
            <a:extLst>
              <a:ext uri="{FF2B5EF4-FFF2-40B4-BE49-F238E27FC236}">
                <a16:creationId xmlns:a16="http://schemas.microsoft.com/office/drawing/2014/main" id="{8DEF8410-9218-868B-1F0A-B50FF19D3B05}"/>
              </a:ext>
            </a:extLst>
          </p:cNvPr>
          <p:cNvGrpSpPr/>
          <p:nvPr/>
        </p:nvGrpSpPr>
        <p:grpSpPr>
          <a:xfrm>
            <a:off x="450151" y="2615170"/>
            <a:ext cx="9784715" cy="4656743"/>
            <a:chOff x="450150" y="2635275"/>
            <a:chExt cx="9784715" cy="4656743"/>
          </a:xfrm>
        </p:grpSpPr>
        <p:sp>
          <p:nvSpPr>
            <p:cNvPr id="4" name="object 8">
              <a:extLst>
                <a:ext uri="{FF2B5EF4-FFF2-40B4-BE49-F238E27FC236}">
                  <a16:creationId xmlns:a16="http://schemas.microsoft.com/office/drawing/2014/main" id="{9DE3E469-AF9B-6AF0-9443-2B42FE2DCEA3}"/>
                </a:ext>
              </a:extLst>
            </p:cNvPr>
            <p:cNvSpPr/>
            <p:nvPr/>
          </p:nvSpPr>
          <p:spPr>
            <a:xfrm>
              <a:off x="450150" y="7110505"/>
              <a:ext cx="9784715" cy="0"/>
            </a:xfrm>
            <a:custGeom>
              <a:avLst/>
              <a:gdLst/>
              <a:ahLst/>
              <a:cxnLst/>
              <a:rect l="l" t="t" r="r" b="b"/>
              <a:pathLst>
                <a:path w="9784715">
                  <a:moveTo>
                    <a:pt x="0" y="0"/>
                  </a:moveTo>
                  <a:lnTo>
                    <a:pt x="9784651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9">
              <a:extLst>
                <a:ext uri="{FF2B5EF4-FFF2-40B4-BE49-F238E27FC236}">
                  <a16:creationId xmlns:a16="http://schemas.microsoft.com/office/drawing/2014/main" id="{849E2518-32E5-4913-46BF-A63236025297}"/>
                </a:ext>
              </a:extLst>
            </p:cNvPr>
            <p:cNvSpPr/>
            <p:nvPr/>
          </p:nvSpPr>
          <p:spPr>
            <a:xfrm>
              <a:off x="8947368" y="7180258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59">
                  <a:moveTo>
                    <a:pt x="0" y="11149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93CB9505-17D6-84A2-74BE-F2FC1C91D052}"/>
                </a:ext>
              </a:extLst>
            </p:cNvPr>
            <p:cNvSpPr/>
            <p:nvPr/>
          </p:nvSpPr>
          <p:spPr>
            <a:xfrm>
              <a:off x="457200" y="2635275"/>
              <a:ext cx="2602865" cy="0"/>
            </a:xfrm>
            <a:custGeom>
              <a:avLst/>
              <a:gdLst/>
              <a:ahLst/>
              <a:cxnLst/>
              <a:rect l="l" t="t" r="r" b="b"/>
              <a:pathLst>
                <a:path w="2602865">
                  <a:moveTo>
                    <a:pt x="0" y="0"/>
                  </a:moveTo>
                  <a:lnTo>
                    <a:pt x="2602801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DF2E60-7A77-50B8-F136-45A37B549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65" y="6038871"/>
            <a:ext cx="945561" cy="945561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60012860-0CA4-A4AF-AB6F-9B9A1497BF29}"/>
              </a:ext>
            </a:extLst>
          </p:cNvPr>
          <p:cNvSpPr/>
          <p:nvPr/>
        </p:nvSpPr>
        <p:spPr>
          <a:xfrm>
            <a:off x="114324" y="217571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10">
                <a:moveTo>
                  <a:pt x="985951" y="0"/>
                </a:moveTo>
                <a:lnTo>
                  <a:pt x="938181" y="1136"/>
                </a:lnTo>
                <a:lnTo>
                  <a:pt x="890998" y="4513"/>
                </a:lnTo>
                <a:lnTo>
                  <a:pt x="844453" y="10078"/>
                </a:lnTo>
                <a:lnTo>
                  <a:pt x="798598" y="17778"/>
                </a:lnTo>
                <a:lnTo>
                  <a:pt x="753485" y="27564"/>
                </a:lnTo>
                <a:lnTo>
                  <a:pt x="709165" y="39382"/>
                </a:lnTo>
                <a:lnTo>
                  <a:pt x="665690" y="53181"/>
                </a:lnTo>
                <a:lnTo>
                  <a:pt x="623111" y="68911"/>
                </a:lnTo>
                <a:lnTo>
                  <a:pt x="581482" y="86518"/>
                </a:lnTo>
                <a:lnTo>
                  <a:pt x="540852" y="105951"/>
                </a:lnTo>
                <a:lnTo>
                  <a:pt x="501273" y="127159"/>
                </a:lnTo>
                <a:lnTo>
                  <a:pt x="462798" y="150091"/>
                </a:lnTo>
                <a:lnTo>
                  <a:pt x="425478" y="174693"/>
                </a:lnTo>
                <a:lnTo>
                  <a:pt x="389364" y="200916"/>
                </a:lnTo>
                <a:lnTo>
                  <a:pt x="354508" y="228706"/>
                </a:lnTo>
                <a:lnTo>
                  <a:pt x="320963" y="258013"/>
                </a:lnTo>
                <a:lnTo>
                  <a:pt x="288778" y="288785"/>
                </a:lnTo>
                <a:lnTo>
                  <a:pt x="258007" y="320970"/>
                </a:lnTo>
                <a:lnTo>
                  <a:pt x="228701" y="354516"/>
                </a:lnTo>
                <a:lnTo>
                  <a:pt x="200911" y="389372"/>
                </a:lnTo>
                <a:lnTo>
                  <a:pt x="174689" y="425486"/>
                </a:lnTo>
                <a:lnTo>
                  <a:pt x="150087" y="462807"/>
                </a:lnTo>
                <a:lnTo>
                  <a:pt x="127156" y="501283"/>
                </a:lnTo>
                <a:lnTo>
                  <a:pt x="105949" y="540862"/>
                </a:lnTo>
                <a:lnTo>
                  <a:pt x="86516" y="581492"/>
                </a:lnTo>
                <a:lnTo>
                  <a:pt x="68909" y="623122"/>
                </a:lnTo>
                <a:lnTo>
                  <a:pt x="53180" y="665701"/>
                </a:lnTo>
                <a:lnTo>
                  <a:pt x="39381" y="709176"/>
                </a:lnTo>
                <a:lnTo>
                  <a:pt x="27563" y="753496"/>
                </a:lnTo>
                <a:lnTo>
                  <a:pt x="17778" y="798610"/>
                </a:lnTo>
                <a:lnTo>
                  <a:pt x="10077" y="844465"/>
                </a:lnTo>
                <a:lnTo>
                  <a:pt x="4513" y="891010"/>
                </a:lnTo>
                <a:lnTo>
                  <a:pt x="1136" y="938194"/>
                </a:lnTo>
                <a:lnTo>
                  <a:pt x="0" y="985964"/>
                </a:lnTo>
                <a:lnTo>
                  <a:pt x="1136" y="1033734"/>
                </a:lnTo>
                <a:lnTo>
                  <a:pt x="4513" y="1080918"/>
                </a:lnTo>
                <a:lnTo>
                  <a:pt x="10077" y="1127463"/>
                </a:lnTo>
                <a:lnTo>
                  <a:pt x="17778" y="1173318"/>
                </a:lnTo>
                <a:lnTo>
                  <a:pt x="27563" y="1218431"/>
                </a:lnTo>
                <a:lnTo>
                  <a:pt x="39381" y="1262751"/>
                </a:lnTo>
                <a:lnTo>
                  <a:pt x="53180" y="1306226"/>
                </a:lnTo>
                <a:lnTo>
                  <a:pt x="68909" y="1348804"/>
                </a:lnTo>
                <a:lnTo>
                  <a:pt x="86516" y="1390434"/>
                </a:lnTo>
                <a:lnTo>
                  <a:pt x="105949" y="1431064"/>
                </a:lnTo>
                <a:lnTo>
                  <a:pt x="127156" y="1470642"/>
                </a:lnTo>
                <a:lnTo>
                  <a:pt x="150087" y="1509117"/>
                </a:lnTo>
                <a:lnTo>
                  <a:pt x="174689" y="1546438"/>
                </a:lnTo>
                <a:lnTo>
                  <a:pt x="200911" y="1582551"/>
                </a:lnTo>
                <a:lnTo>
                  <a:pt x="228701" y="1617407"/>
                </a:lnTo>
                <a:lnTo>
                  <a:pt x="258007" y="1650953"/>
                </a:lnTo>
                <a:lnTo>
                  <a:pt x="288778" y="1683137"/>
                </a:lnTo>
                <a:lnTo>
                  <a:pt x="320963" y="1713908"/>
                </a:lnTo>
                <a:lnTo>
                  <a:pt x="354508" y="1743214"/>
                </a:lnTo>
                <a:lnTo>
                  <a:pt x="389364" y="1771004"/>
                </a:lnTo>
                <a:lnTo>
                  <a:pt x="425478" y="1797226"/>
                </a:lnTo>
                <a:lnTo>
                  <a:pt x="462798" y="1821828"/>
                </a:lnTo>
                <a:lnTo>
                  <a:pt x="501273" y="1844759"/>
                </a:lnTo>
                <a:lnTo>
                  <a:pt x="540852" y="1865967"/>
                </a:lnTo>
                <a:lnTo>
                  <a:pt x="581482" y="1885400"/>
                </a:lnTo>
                <a:lnTo>
                  <a:pt x="623111" y="1903007"/>
                </a:lnTo>
                <a:lnTo>
                  <a:pt x="665690" y="1918735"/>
                </a:lnTo>
                <a:lnTo>
                  <a:pt x="709165" y="1932535"/>
                </a:lnTo>
                <a:lnTo>
                  <a:pt x="753485" y="1944353"/>
                </a:lnTo>
                <a:lnTo>
                  <a:pt x="798598" y="1954138"/>
                </a:lnTo>
                <a:lnTo>
                  <a:pt x="844453" y="1961838"/>
                </a:lnTo>
                <a:lnTo>
                  <a:pt x="890998" y="1967402"/>
                </a:lnTo>
                <a:lnTo>
                  <a:pt x="938181" y="1970779"/>
                </a:lnTo>
                <a:lnTo>
                  <a:pt x="985951" y="1971916"/>
                </a:lnTo>
                <a:lnTo>
                  <a:pt x="1033721" y="1970779"/>
                </a:lnTo>
                <a:lnTo>
                  <a:pt x="1080905" y="1967402"/>
                </a:lnTo>
                <a:lnTo>
                  <a:pt x="1127450" y="1961838"/>
                </a:lnTo>
                <a:lnTo>
                  <a:pt x="1173305" y="1954138"/>
                </a:lnTo>
                <a:lnTo>
                  <a:pt x="1218418" y="1944353"/>
                </a:lnTo>
                <a:lnTo>
                  <a:pt x="1262738" y="1932535"/>
                </a:lnTo>
                <a:lnTo>
                  <a:pt x="1306213" y="1918735"/>
                </a:lnTo>
                <a:lnTo>
                  <a:pt x="1348791" y="1903007"/>
                </a:lnTo>
                <a:lnTo>
                  <a:pt x="1390421" y="1885400"/>
                </a:lnTo>
                <a:lnTo>
                  <a:pt x="1431051" y="1865967"/>
                </a:lnTo>
                <a:lnTo>
                  <a:pt x="1470629" y="1844759"/>
                </a:lnTo>
                <a:lnTo>
                  <a:pt x="1509105" y="1821828"/>
                </a:lnTo>
                <a:lnTo>
                  <a:pt x="1546425" y="1797226"/>
                </a:lnTo>
                <a:lnTo>
                  <a:pt x="1582539" y="1771004"/>
                </a:lnTo>
                <a:lnTo>
                  <a:pt x="1617394" y="1743214"/>
                </a:lnTo>
                <a:lnTo>
                  <a:pt x="1650940" y="1713908"/>
                </a:lnTo>
                <a:lnTo>
                  <a:pt x="1683124" y="1683137"/>
                </a:lnTo>
                <a:lnTo>
                  <a:pt x="1713895" y="1650953"/>
                </a:lnTo>
                <a:lnTo>
                  <a:pt x="1743202" y="1617407"/>
                </a:lnTo>
                <a:lnTo>
                  <a:pt x="1770992" y="1582551"/>
                </a:lnTo>
                <a:lnTo>
                  <a:pt x="1797213" y="1546438"/>
                </a:lnTo>
                <a:lnTo>
                  <a:pt x="1821815" y="1509117"/>
                </a:lnTo>
                <a:lnTo>
                  <a:pt x="1844746" y="1470642"/>
                </a:lnTo>
                <a:lnTo>
                  <a:pt x="1865954" y="1431064"/>
                </a:lnTo>
                <a:lnTo>
                  <a:pt x="1885387" y="1390434"/>
                </a:lnTo>
                <a:lnTo>
                  <a:pt x="1902994" y="1348804"/>
                </a:lnTo>
                <a:lnTo>
                  <a:pt x="1918723" y="1306226"/>
                </a:lnTo>
                <a:lnTo>
                  <a:pt x="1932522" y="1262751"/>
                </a:lnTo>
                <a:lnTo>
                  <a:pt x="1944340" y="1218431"/>
                </a:lnTo>
                <a:lnTo>
                  <a:pt x="1954125" y="1173318"/>
                </a:lnTo>
                <a:lnTo>
                  <a:pt x="1961825" y="1127463"/>
                </a:lnTo>
                <a:lnTo>
                  <a:pt x="1967390" y="1080918"/>
                </a:lnTo>
                <a:lnTo>
                  <a:pt x="1970766" y="1033734"/>
                </a:lnTo>
                <a:lnTo>
                  <a:pt x="1971903" y="985964"/>
                </a:lnTo>
                <a:lnTo>
                  <a:pt x="1970766" y="938194"/>
                </a:lnTo>
                <a:lnTo>
                  <a:pt x="1967390" y="891010"/>
                </a:lnTo>
                <a:lnTo>
                  <a:pt x="1961825" y="844465"/>
                </a:lnTo>
                <a:lnTo>
                  <a:pt x="1954125" y="798610"/>
                </a:lnTo>
                <a:lnTo>
                  <a:pt x="1944340" y="753496"/>
                </a:lnTo>
                <a:lnTo>
                  <a:pt x="1932522" y="709176"/>
                </a:lnTo>
                <a:lnTo>
                  <a:pt x="1918723" y="665701"/>
                </a:lnTo>
                <a:lnTo>
                  <a:pt x="1902994" y="623122"/>
                </a:lnTo>
                <a:lnTo>
                  <a:pt x="1885387" y="581492"/>
                </a:lnTo>
                <a:lnTo>
                  <a:pt x="1865954" y="540862"/>
                </a:lnTo>
                <a:lnTo>
                  <a:pt x="1844746" y="501283"/>
                </a:lnTo>
                <a:lnTo>
                  <a:pt x="1821815" y="462807"/>
                </a:lnTo>
                <a:lnTo>
                  <a:pt x="1797213" y="425486"/>
                </a:lnTo>
                <a:lnTo>
                  <a:pt x="1770992" y="389372"/>
                </a:lnTo>
                <a:lnTo>
                  <a:pt x="1743202" y="354516"/>
                </a:lnTo>
                <a:lnTo>
                  <a:pt x="1713895" y="320970"/>
                </a:lnTo>
                <a:lnTo>
                  <a:pt x="1683124" y="288785"/>
                </a:lnTo>
                <a:lnTo>
                  <a:pt x="1650940" y="258013"/>
                </a:lnTo>
                <a:lnTo>
                  <a:pt x="1617394" y="228706"/>
                </a:lnTo>
                <a:lnTo>
                  <a:pt x="1582539" y="200916"/>
                </a:lnTo>
                <a:lnTo>
                  <a:pt x="1546425" y="174693"/>
                </a:lnTo>
                <a:lnTo>
                  <a:pt x="1509105" y="150091"/>
                </a:lnTo>
                <a:lnTo>
                  <a:pt x="1470629" y="127159"/>
                </a:lnTo>
                <a:lnTo>
                  <a:pt x="1431051" y="105951"/>
                </a:lnTo>
                <a:lnTo>
                  <a:pt x="1390421" y="86518"/>
                </a:lnTo>
                <a:lnTo>
                  <a:pt x="1348791" y="68911"/>
                </a:lnTo>
                <a:lnTo>
                  <a:pt x="1306213" y="53181"/>
                </a:lnTo>
                <a:lnTo>
                  <a:pt x="1262738" y="39382"/>
                </a:lnTo>
                <a:lnTo>
                  <a:pt x="1218418" y="27564"/>
                </a:lnTo>
                <a:lnTo>
                  <a:pt x="1173305" y="17778"/>
                </a:lnTo>
                <a:lnTo>
                  <a:pt x="1127450" y="10078"/>
                </a:lnTo>
                <a:lnTo>
                  <a:pt x="1080905" y="4513"/>
                </a:lnTo>
                <a:lnTo>
                  <a:pt x="1033721" y="1136"/>
                </a:lnTo>
                <a:lnTo>
                  <a:pt x="9859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06FBE405-2580-1800-E1D2-1D801D06D206}"/>
              </a:ext>
            </a:extLst>
          </p:cNvPr>
          <p:cNvSpPr txBox="1"/>
          <p:nvPr/>
        </p:nvSpPr>
        <p:spPr>
          <a:xfrm>
            <a:off x="593833" y="875270"/>
            <a:ext cx="1013292" cy="65691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endParaRPr sz="1400" dirty="0">
              <a:latin typeface="Arial"/>
              <a:cs typeface="Arial"/>
            </a:endParaRPr>
          </a:p>
          <a:p>
            <a:pPr marL="12700" marR="5080" indent="-635" algn="ctr">
              <a:lnSpc>
                <a:spcPct val="102000"/>
              </a:lnSpc>
            </a:pP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+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CREATIVE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33B54CD8-86D1-0EF3-57BC-09588D10745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3784" y="1203738"/>
            <a:ext cx="3111500" cy="3138754"/>
          </a:xfrm>
          <a:prstGeom prst="rect">
            <a:avLst/>
          </a:prstGeom>
        </p:spPr>
      </p:pic>
      <p:pic>
        <p:nvPicPr>
          <p:cNvPr id="11" name="object 4">
            <a:extLst>
              <a:ext uri="{FF2B5EF4-FFF2-40B4-BE49-F238E27FC236}">
                <a16:creationId xmlns:a16="http://schemas.microsoft.com/office/drawing/2014/main" id="{43BE1070-FC2C-3406-BE40-F7B153FCBD4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9322" y="1203726"/>
            <a:ext cx="3111500" cy="3138754"/>
          </a:xfrm>
          <a:prstGeom prst="rect">
            <a:avLst/>
          </a:prstGeom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1E5FCADC-A756-FA89-B1B2-463F0636FD1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66835" y="1203738"/>
            <a:ext cx="3111500" cy="3138754"/>
          </a:xfrm>
          <a:prstGeom prst="rect">
            <a:avLst/>
          </a:prstGeom>
        </p:spPr>
      </p:pic>
      <p:sp>
        <p:nvSpPr>
          <p:cNvPr id="13" name="object 12">
            <a:extLst>
              <a:ext uri="{FF2B5EF4-FFF2-40B4-BE49-F238E27FC236}">
                <a16:creationId xmlns:a16="http://schemas.microsoft.com/office/drawing/2014/main" id="{DAB6B3B9-C652-F817-7D8F-C498E878A0E4}"/>
              </a:ext>
            </a:extLst>
          </p:cNvPr>
          <p:cNvSpPr txBox="1"/>
          <p:nvPr/>
        </p:nvSpPr>
        <p:spPr>
          <a:xfrm>
            <a:off x="9014868" y="539206"/>
            <a:ext cx="20504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5796B1"/>
                </a:solidFill>
                <a:latin typeface="Arial"/>
                <a:cs typeface="Arial"/>
              </a:rPr>
              <a:t>GUIDING</a:t>
            </a:r>
            <a:r>
              <a:rPr sz="1500" b="1" spc="6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5796B1"/>
                </a:solidFill>
                <a:latin typeface="Arial"/>
                <a:cs typeface="Arial"/>
              </a:rPr>
              <a:t>PRINCIPLES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7F7464BA-9B7D-740B-0C43-6C0520D37115}"/>
              </a:ext>
            </a:extLst>
          </p:cNvPr>
          <p:cNvSpPr txBox="1"/>
          <p:nvPr/>
        </p:nvSpPr>
        <p:spPr>
          <a:xfrm>
            <a:off x="8754134" y="4628602"/>
            <a:ext cx="19113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A</a:t>
            </a:r>
            <a:r>
              <a:rPr sz="1200" b="1" spc="-4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5796B1"/>
                </a:solidFill>
                <a:latin typeface="Arial"/>
                <a:cs typeface="Arial"/>
              </a:rPr>
              <a:t>‘CREATIVE’</a:t>
            </a:r>
            <a:r>
              <a:rPr sz="1200" b="1" spc="-4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96B1"/>
                </a:solidFill>
                <a:latin typeface="Arial"/>
                <a:cs typeface="Arial"/>
              </a:rPr>
              <a:t>APPROACH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E6B572A6-C844-A6A6-8306-92527C5B27B3}"/>
              </a:ext>
            </a:extLst>
          </p:cNvPr>
          <p:cNvSpPr txBox="1"/>
          <p:nvPr/>
        </p:nvSpPr>
        <p:spPr>
          <a:xfrm>
            <a:off x="8754134" y="4996902"/>
            <a:ext cx="2950210" cy="97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39370">
              <a:lnSpc>
                <a:spcPct val="125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Using</a:t>
            </a:r>
            <a:r>
              <a:rPr sz="1000" spc="280" dirty="0">
                <a:latin typeface="Arial"/>
                <a:cs typeface="Arial"/>
              </a:rPr>
              <a:t> </a:t>
            </a:r>
            <a:r>
              <a:rPr sz="1000" spc="60" dirty="0">
                <a:latin typeface="Arial"/>
                <a:cs typeface="Arial"/>
              </a:rPr>
              <a:t>pop-</a:t>
            </a:r>
            <a:r>
              <a:rPr sz="1000" dirty="0">
                <a:latin typeface="Arial"/>
                <a:cs typeface="Arial"/>
              </a:rPr>
              <a:t>up</a:t>
            </a:r>
            <a:r>
              <a:rPr sz="1000" spc="2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+</a:t>
            </a:r>
            <a:r>
              <a:rPr sz="1000" spc="2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semi-permanent</a:t>
            </a:r>
            <a:r>
              <a:rPr sz="1000" spc="2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approaches</a:t>
            </a:r>
            <a:r>
              <a:rPr sz="1000" spc="280" dirty="0">
                <a:latin typeface="Arial"/>
                <a:cs typeface="Arial"/>
              </a:rPr>
              <a:t> </a:t>
            </a:r>
            <a:r>
              <a:rPr sz="1000" spc="30" dirty="0">
                <a:latin typeface="Arial"/>
                <a:cs typeface="Arial"/>
              </a:rPr>
              <a:t>to </a:t>
            </a:r>
            <a:r>
              <a:rPr sz="1000" dirty="0">
                <a:latin typeface="Arial"/>
                <a:cs typeface="Arial"/>
              </a:rPr>
              <a:t>demonstrate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test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changes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within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street</a:t>
            </a:r>
            <a:endParaRPr sz="1000" dirty="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+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other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public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spaces.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Helps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provide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more </a:t>
            </a:r>
            <a:r>
              <a:rPr sz="1000" dirty="0">
                <a:latin typeface="Arial"/>
                <a:cs typeface="Arial"/>
              </a:rPr>
              <a:t>creative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character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allow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locals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have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more </a:t>
            </a:r>
            <a:r>
              <a:rPr sz="1000" dirty="0">
                <a:latin typeface="Arial"/>
                <a:cs typeface="Arial"/>
              </a:rPr>
              <a:t>direct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ongoing</a:t>
            </a:r>
            <a:r>
              <a:rPr sz="1000" spc="2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input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into</a:t>
            </a:r>
            <a:r>
              <a:rPr sz="1000" spc="24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change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B0A88021-EC1D-5DF4-4D99-A699AD191A2C}"/>
              </a:ext>
            </a:extLst>
          </p:cNvPr>
          <p:cNvSpPr txBox="1"/>
          <p:nvPr/>
        </p:nvSpPr>
        <p:spPr>
          <a:xfrm>
            <a:off x="5421084" y="4628602"/>
            <a:ext cx="23037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‘MAKING’</a:t>
            </a:r>
            <a:r>
              <a:rPr sz="1200" b="1" spc="-1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5796B1"/>
                </a:solidFill>
                <a:latin typeface="Arial"/>
                <a:cs typeface="Arial"/>
              </a:rPr>
              <a:t>SPACE</a:t>
            </a:r>
            <a:r>
              <a:rPr sz="1200" b="1" spc="-5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FOR</a:t>
            </a:r>
            <a:r>
              <a:rPr sz="1200" b="1" spc="-5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96B1"/>
                </a:solidFill>
                <a:latin typeface="Arial"/>
                <a:cs typeface="Arial"/>
              </a:rPr>
              <a:t>LOCALS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86C6D3A1-585A-716F-7CED-F7943DEAA65B}"/>
              </a:ext>
            </a:extLst>
          </p:cNvPr>
          <p:cNvSpPr txBox="1"/>
          <p:nvPr/>
        </p:nvSpPr>
        <p:spPr>
          <a:xfrm>
            <a:off x="5421084" y="4996902"/>
            <a:ext cx="301879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2245">
              <a:lnSpc>
                <a:spcPct val="125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Providing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variety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spaces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that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provide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new </a:t>
            </a:r>
            <a:r>
              <a:rPr sz="1000" dirty="0">
                <a:latin typeface="Arial"/>
                <a:cs typeface="Arial"/>
              </a:rPr>
              <a:t>opportunities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local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makers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creatives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spc="30" dirty="0">
                <a:latin typeface="Arial"/>
                <a:cs typeface="Arial"/>
              </a:rPr>
              <a:t>to</a:t>
            </a:r>
            <a:endParaRPr sz="1000" dirty="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meet,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share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ideas,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develop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new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skills,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spc="50" dirty="0">
                <a:latin typeface="Arial"/>
                <a:cs typeface="Arial"/>
              </a:rPr>
              <a:t>‘grow’ </a:t>
            </a:r>
            <a:r>
              <a:rPr sz="1000" dirty="0">
                <a:latin typeface="Arial"/>
                <a:cs typeface="Arial"/>
              </a:rPr>
              <a:t>their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businesses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-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ranging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from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small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‘hole-</a:t>
            </a:r>
            <a:r>
              <a:rPr sz="1000" spc="-25" dirty="0">
                <a:latin typeface="Arial"/>
                <a:cs typeface="Arial"/>
              </a:rPr>
              <a:t>in-</a:t>
            </a:r>
            <a:endParaRPr sz="1000" dirty="0">
              <a:latin typeface="Arial"/>
              <a:cs typeface="Arial"/>
            </a:endParaRPr>
          </a:p>
          <a:p>
            <a:pPr marL="12700" marR="76835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the-wall’</a:t>
            </a:r>
            <a:r>
              <a:rPr sz="1000" spc="2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micro</a:t>
            </a:r>
            <a:r>
              <a:rPr sz="1000" spc="2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spaces</a:t>
            </a:r>
            <a:r>
              <a:rPr sz="1000" spc="2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through</a:t>
            </a:r>
            <a:r>
              <a:rPr sz="1000" spc="2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2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larger</a:t>
            </a:r>
            <a:r>
              <a:rPr sz="1000" spc="265" dirty="0">
                <a:latin typeface="Arial"/>
                <a:cs typeface="Arial"/>
              </a:rPr>
              <a:t> </a:t>
            </a:r>
            <a:r>
              <a:rPr sz="1000" spc="40" dirty="0">
                <a:latin typeface="Arial"/>
                <a:cs typeface="Arial"/>
              </a:rPr>
              <a:t>‘maker’ </a:t>
            </a:r>
            <a:r>
              <a:rPr sz="1000" dirty="0">
                <a:latin typeface="Arial"/>
                <a:cs typeface="Arial"/>
              </a:rPr>
              <a:t>workshop</a:t>
            </a:r>
            <a:r>
              <a:rPr sz="1000" spc="2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style</a:t>
            </a:r>
            <a:r>
              <a:rPr sz="1000" spc="29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facilities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5E50846A-A304-EBDB-5C61-0C093ACEF0DD}"/>
              </a:ext>
            </a:extLst>
          </p:cNvPr>
          <p:cNvSpPr txBox="1"/>
          <p:nvPr/>
        </p:nvSpPr>
        <p:spPr>
          <a:xfrm>
            <a:off x="2086634" y="4616219"/>
            <a:ext cx="1069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96B1"/>
                </a:solidFill>
                <a:latin typeface="Century Gothic"/>
                <a:cs typeface="Century Gothic"/>
              </a:rPr>
              <a:t>‘MADE</a:t>
            </a:r>
            <a:r>
              <a:rPr sz="1200" b="1" spc="50" dirty="0">
                <a:solidFill>
                  <a:srgbClr val="5796B1"/>
                </a:solidFill>
                <a:latin typeface="Century Gothic"/>
                <a:cs typeface="Century Gothic"/>
              </a:rPr>
              <a:t> </a:t>
            </a:r>
            <a:r>
              <a:rPr sz="1200" b="1" spc="100" dirty="0">
                <a:solidFill>
                  <a:srgbClr val="5796B1"/>
                </a:solidFill>
                <a:latin typeface="Century Gothic"/>
                <a:cs typeface="Century Gothic"/>
              </a:rPr>
              <a:t>BY</a:t>
            </a:r>
            <a:r>
              <a:rPr sz="1200" b="1" spc="50" dirty="0">
                <a:solidFill>
                  <a:srgbClr val="5796B1"/>
                </a:solidFill>
                <a:latin typeface="Century Gothic"/>
                <a:cs typeface="Century Gothic"/>
              </a:rPr>
              <a:t> </a:t>
            </a:r>
            <a:r>
              <a:rPr sz="1200" b="1" spc="60" dirty="0">
                <a:solidFill>
                  <a:srgbClr val="5796B1"/>
                </a:solidFill>
                <a:latin typeface="Century Gothic"/>
                <a:cs typeface="Century Gothic"/>
              </a:rPr>
              <a:t>US’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843C06D4-9457-E1DF-44A7-D968A8A14375}"/>
              </a:ext>
            </a:extLst>
          </p:cNvPr>
          <p:cNvSpPr txBox="1"/>
          <p:nvPr/>
        </p:nvSpPr>
        <p:spPr>
          <a:xfrm>
            <a:off x="2086634" y="4984519"/>
            <a:ext cx="310007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5405">
              <a:lnSpc>
                <a:spcPct val="125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Look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new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opportunities,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events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initiatives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bring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together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local</a:t>
            </a:r>
            <a:r>
              <a:rPr sz="1000" spc="2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makers,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growers,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creatives</a:t>
            </a:r>
            <a:endParaRPr sz="1000" dirty="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+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traders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get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them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directly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involved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shaping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built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environment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future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spc="30" dirty="0">
                <a:latin typeface="Arial"/>
                <a:cs typeface="Arial"/>
              </a:rPr>
              <a:t>town</a:t>
            </a: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12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65302"/>
            <a:ext cx="12192000" cy="6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88AB733-CC74-9182-1D77-8426A55332CA}"/>
              </a:ext>
            </a:extLst>
          </p:cNvPr>
          <p:cNvSpPr txBox="1">
            <a:spLocks/>
          </p:cNvSpPr>
          <p:nvPr/>
        </p:nvSpPr>
        <p:spPr>
          <a:xfrm>
            <a:off x="525998" y="2615170"/>
            <a:ext cx="11475502" cy="35501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Arial"/>
                <a:cs typeface="Arial"/>
              </a:rPr>
              <a:t>Strengthening</a:t>
            </a:r>
            <a:r>
              <a:rPr lang="en-US" sz="2400" i="1" spc="34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34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role</a:t>
            </a:r>
            <a:r>
              <a:rPr lang="en-US" sz="2400" i="1" spc="340" dirty="0">
                <a:latin typeface="Arial"/>
                <a:cs typeface="Arial"/>
              </a:rPr>
              <a:t> </a:t>
            </a:r>
            <a:r>
              <a:rPr lang="en-US" sz="2400" i="1" spc="25" dirty="0">
                <a:latin typeface="Arial"/>
                <a:cs typeface="Arial"/>
              </a:rPr>
              <a:t>of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210" dirty="0">
                <a:latin typeface="Arial"/>
                <a:cs typeface="Arial"/>
              </a:rPr>
              <a:t> </a:t>
            </a:r>
            <a:r>
              <a:rPr lang="en-US" sz="2400" i="1" spc="50" dirty="0">
                <a:latin typeface="Arial"/>
                <a:cs typeface="Arial"/>
              </a:rPr>
              <a:t>town</a:t>
            </a:r>
            <a:r>
              <a:rPr lang="en-US" sz="2400" i="1" spc="21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centre</a:t>
            </a:r>
            <a:r>
              <a:rPr lang="en-US" sz="2400" i="1" spc="21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as</a:t>
            </a:r>
            <a:r>
              <a:rPr lang="en-US" sz="2400" i="1" spc="21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210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place </a:t>
            </a:r>
            <a:r>
              <a:rPr lang="en-US" sz="2400" i="1" dirty="0">
                <a:latin typeface="Arial"/>
                <a:cs typeface="Arial"/>
              </a:rPr>
              <a:t>where</a:t>
            </a:r>
            <a:r>
              <a:rPr lang="en-US" sz="2400" i="1" spc="34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34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community</a:t>
            </a:r>
            <a:r>
              <a:rPr lang="en-US" sz="2400" i="1" spc="345" dirty="0">
                <a:latin typeface="Arial"/>
                <a:cs typeface="Arial"/>
              </a:rPr>
              <a:t> </a:t>
            </a:r>
            <a:r>
              <a:rPr lang="en-US" sz="2400" i="1" spc="40" dirty="0">
                <a:latin typeface="Arial"/>
                <a:cs typeface="Arial"/>
              </a:rPr>
              <a:t>comes </a:t>
            </a:r>
            <a:r>
              <a:rPr lang="en-US" sz="2400" i="1" dirty="0">
                <a:latin typeface="Arial"/>
                <a:cs typeface="Arial"/>
              </a:rPr>
              <a:t>together</a:t>
            </a:r>
            <a:r>
              <a:rPr lang="en-US" sz="2400" i="1" spc="280" dirty="0">
                <a:latin typeface="Arial"/>
                <a:cs typeface="Arial"/>
              </a:rPr>
              <a:t> </a:t>
            </a:r>
            <a:r>
              <a:rPr lang="en-US" sz="2400" i="1" spc="50" dirty="0">
                <a:latin typeface="Arial"/>
                <a:cs typeface="Arial"/>
              </a:rPr>
              <a:t>-</a:t>
            </a:r>
            <a:r>
              <a:rPr lang="en-US" sz="2400" i="1" spc="28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28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place</a:t>
            </a:r>
            <a:r>
              <a:rPr lang="en-US" sz="2400" i="1" spc="280" dirty="0">
                <a:latin typeface="Arial"/>
                <a:cs typeface="Arial"/>
              </a:rPr>
              <a:t> </a:t>
            </a:r>
            <a:r>
              <a:rPr lang="en-US" sz="2400" i="1" spc="-20" dirty="0">
                <a:latin typeface="Arial"/>
                <a:cs typeface="Arial"/>
              </a:rPr>
              <a:t>where </a:t>
            </a:r>
            <a:r>
              <a:rPr lang="en-US" sz="2400" i="1" dirty="0">
                <a:latin typeface="Arial"/>
                <a:cs typeface="Arial"/>
              </a:rPr>
              <a:t>locals</a:t>
            </a:r>
            <a:r>
              <a:rPr lang="en-US" sz="2400" i="1" spc="27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go</a:t>
            </a:r>
            <a:r>
              <a:rPr lang="en-US" sz="2400" i="1" spc="27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to</a:t>
            </a:r>
            <a:r>
              <a:rPr lang="en-US" sz="2400" i="1" spc="27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shop,</a:t>
            </a:r>
            <a:r>
              <a:rPr lang="en-US" sz="2400" i="1" spc="28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meet</a:t>
            </a:r>
            <a:r>
              <a:rPr lang="en-US" sz="2400" i="1" spc="275" dirty="0">
                <a:latin typeface="Arial"/>
                <a:cs typeface="Arial"/>
              </a:rPr>
              <a:t> and</a:t>
            </a:r>
            <a:r>
              <a:rPr lang="en-US" sz="2400" i="1" spc="-5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chat</a:t>
            </a:r>
            <a:r>
              <a:rPr lang="en-US" sz="2400" i="1" spc="24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24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just</a:t>
            </a:r>
            <a:r>
              <a:rPr lang="en-US" sz="2400" i="1" spc="24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hang</a:t>
            </a:r>
            <a:r>
              <a:rPr lang="en-US" sz="2400" i="1" spc="24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out.</a:t>
            </a:r>
            <a:r>
              <a:rPr lang="en-US" sz="2400" i="1" spc="200" dirty="0">
                <a:latin typeface="Arial"/>
                <a:cs typeface="Arial"/>
              </a:rPr>
              <a:t>  </a:t>
            </a:r>
            <a:r>
              <a:rPr lang="en-US" sz="2400" i="1" spc="-25" dirty="0">
                <a:latin typeface="Arial"/>
                <a:cs typeface="Arial"/>
              </a:rPr>
              <a:t>We </a:t>
            </a:r>
            <a:r>
              <a:rPr lang="en-US" sz="2400" i="1" dirty="0">
                <a:latin typeface="Arial"/>
                <a:cs typeface="Arial"/>
              </a:rPr>
              <a:t>need</a:t>
            </a:r>
            <a:r>
              <a:rPr lang="en-US" sz="2400" i="1" spc="26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to</a:t>
            </a:r>
            <a:r>
              <a:rPr lang="en-US" sz="2400" i="1" spc="26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provide</a:t>
            </a:r>
            <a:r>
              <a:rPr lang="en-US" sz="2400" i="1" spc="26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new</a:t>
            </a:r>
            <a:r>
              <a:rPr lang="en-US" sz="2400" i="1" spc="265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activities, </a:t>
            </a:r>
            <a:r>
              <a:rPr lang="en-US" sz="2400" i="1" dirty="0">
                <a:latin typeface="Arial"/>
                <a:cs typeface="Arial"/>
              </a:rPr>
              <a:t>events</a:t>
            </a:r>
            <a:r>
              <a:rPr lang="en-US" sz="2400" i="1" spc="28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29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spaces</a:t>
            </a:r>
            <a:r>
              <a:rPr lang="en-US" sz="2400" i="1" spc="29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that</a:t>
            </a:r>
            <a:r>
              <a:rPr lang="en-US" sz="2400" i="1" spc="285" dirty="0">
                <a:latin typeface="Arial"/>
                <a:cs typeface="Arial"/>
              </a:rPr>
              <a:t> </a:t>
            </a:r>
            <a:r>
              <a:rPr lang="en-US" sz="2400" i="1" spc="40" dirty="0">
                <a:latin typeface="Arial"/>
                <a:cs typeface="Arial"/>
              </a:rPr>
              <a:t>draw </a:t>
            </a:r>
            <a:r>
              <a:rPr lang="en-US" sz="2400" i="1" dirty="0">
                <a:latin typeface="Arial"/>
                <a:cs typeface="Arial"/>
              </a:rPr>
              <a:t>people</a:t>
            </a:r>
            <a:r>
              <a:rPr lang="en-US" sz="2400" i="1" spc="22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in</a:t>
            </a:r>
            <a:r>
              <a:rPr lang="en-US" sz="2400" i="1" spc="22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make</a:t>
            </a:r>
            <a:r>
              <a:rPr lang="en-US" sz="2400" i="1" spc="225" dirty="0">
                <a:latin typeface="Arial"/>
                <a:cs typeface="Arial"/>
              </a:rPr>
              <a:t> </a:t>
            </a:r>
            <a:r>
              <a:rPr lang="en-US" sz="2400" i="1" spc="30" dirty="0">
                <a:latin typeface="Arial"/>
                <a:cs typeface="Arial"/>
              </a:rPr>
              <a:t>them </a:t>
            </a:r>
            <a:r>
              <a:rPr lang="en-US" sz="2400" i="1" dirty="0">
                <a:latin typeface="Arial"/>
                <a:cs typeface="Arial"/>
              </a:rPr>
              <a:t>want</a:t>
            </a:r>
            <a:r>
              <a:rPr lang="en-US" sz="2400" i="1" spc="25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to</a:t>
            </a:r>
            <a:r>
              <a:rPr lang="en-US" sz="2400" i="1" spc="254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stay</a:t>
            </a:r>
            <a:r>
              <a:rPr lang="en-US" sz="2400" i="1" spc="254" dirty="0">
                <a:latin typeface="Arial"/>
                <a:cs typeface="Arial"/>
              </a:rPr>
              <a:t> </a:t>
            </a:r>
            <a:r>
              <a:rPr lang="en-US" sz="2400" i="1" spc="50" dirty="0">
                <a:latin typeface="Arial"/>
                <a:cs typeface="Arial"/>
              </a:rPr>
              <a:t>-</a:t>
            </a:r>
            <a:r>
              <a:rPr lang="en-US" sz="2400" i="1" spc="254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making</a:t>
            </a:r>
            <a:r>
              <a:rPr lang="en-US" sz="2400" i="1" spc="254" dirty="0">
                <a:latin typeface="Arial"/>
                <a:cs typeface="Arial"/>
              </a:rPr>
              <a:t> </a:t>
            </a:r>
            <a:r>
              <a:rPr lang="en-US" sz="2400" i="1" spc="25" dirty="0">
                <a:latin typeface="Arial"/>
                <a:cs typeface="Arial"/>
              </a:rPr>
              <a:t>the </a:t>
            </a:r>
            <a:r>
              <a:rPr lang="en-US" sz="2400" i="1" spc="50" dirty="0">
                <a:latin typeface="Arial"/>
                <a:cs typeface="Arial"/>
              </a:rPr>
              <a:t>town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centre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the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heart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of</a:t>
            </a:r>
            <a:r>
              <a:rPr lang="en-US" sz="2400" i="1" spc="229" dirty="0">
                <a:latin typeface="Arial"/>
                <a:cs typeface="Arial"/>
              </a:rPr>
              <a:t> </a:t>
            </a:r>
            <a:r>
              <a:rPr lang="en-US" sz="2400" i="1" spc="25" dirty="0">
                <a:latin typeface="Arial"/>
                <a:cs typeface="Arial"/>
              </a:rPr>
              <a:t>the </a:t>
            </a:r>
            <a:r>
              <a:rPr lang="en-US" sz="2400" i="1" dirty="0">
                <a:latin typeface="Arial"/>
                <a:cs typeface="Arial"/>
              </a:rPr>
              <a:t>community</a:t>
            </a:r>
            <a:r>
              <a:rPr lang="en-US" sz="2400" i="1" spc="30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for</a:t>
            </a:r>
            <a:r>
              <a:rPr lang="en-US" sz="2400" i="1" spc="310" dirty="0">
                <a:latin typeface="Arial"/>
                <a:cs typeface="Arial"/>
              </a:rPr>
              <a:t> </a:t>
            </a:r>
            <a:r>
              <a:rPr lang="en-US" sz="2400" i="1" spc="50" dirty="0">
                <a:latin typeface="Arial"/>
                <a:cs typeface="Arial"/>
              </a:rPr>
              <a:t>both</a:t>
            </a:r>
            <a:r>
              <a:rPr lang="en-US" sz="2400" i="1" spc="310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special </a:t>
            </a:r>
            <a:r>
              <a:rPr lang="en-US" sz="2400" i="1" dirty="0">
                <a:latin typeface="Arial"/>
                <a:cs typeface="Arial"/>
              </a:rPr>
              <a:t>events</a:t>
            </a:r>
            <a:r>
              <a:rPr lang="en-US" sz="2400" i="1" spc="26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and</a:t>
            </a:r>
            <a:r>
              <a:rPr lang="en-US" sz="2400" i="1" spc="260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everyday</a:t>
            </a:r>
            <a:r>
              <a:rPr lang="en-US" sz="2400" i="1" spc="260" dirty="0">
                <a:latin typeface="Arial"/>
                <a:cs typeface="Arial"/>
              </a:rPr>
              <a:t> </a:t>
            </a:r>
            <a:r>
              <a:rPr lang="en-US" sz="2400" i="1" spc="-10" dirty="0">
                <a:latin typeface="Arial"/>
                <a:cs typeface="Arial"/>
              </a:rPr>
              <a:t>life.</a:t>
            </a:r>
            <a:endParaRPr lang="en-US" sz="2400" i="1" dirty="0">
              <a:latin typeface="Arial"/>
              <a:cs typeface="Arial"/>
            </a:endParaRPr>
          </a:p>
          <a:p>
            <a:endParaRPr lang="en-AU" sz="1400" dirty="0">
              <a:solidFill>
                <a:schemeClr val="tx2"/>
              </a:solidFill>
            </a:endParaRPr>
          </a:p>
        </p:txBody>
      </p:sp>
      <p:grpSp>
        <p:nvGrpSpPr>
          <p:cNvPr id="3" name="object 7">
            <a:extLst>
              <a:ext uri="{FF2B5EF4-FFF2-40B4-BE49-F238E27FC236}">
                <a16:creationId xmlns:a16="http://schemas.microsoft.com/office/drawing/2014/main" id="{8DEF8410-9218-868B-1F0A-B50FF19D3B05}"/>
              </a:ext>
            </a:extLst>
          </p:cNvPr>
          <p:cNvGrpSpPr/>
          <p:nvPr/>
        </p:nvGrpSpPr>
        <p:grpSpPr>
          <a:xfrm>
            <a:off x="450151" y="2615170"/>
            <a:ext cx="9784715" cy="4656743"/>
            <a:chOff x="450150" y="2635275"/>
            <a:chExt cx="9784715" cy="4656743"/>
          </a:xfrm>
        </p:grpSpPr>
        <p:sp>
          <p:nvSpPr>
            <p:cNvPr id="4" name="object 8">
              <a:extLst>
                <a:ext uri="{FF2B5EF4-FFF2-40B4-BE49-F238E27FC236}">
                  <a16:creationId xmlns:a16="http://schemas.microsoft.com/office/drawing/2014/main" id="{9DE3E469-AF9B-6AF0-9443-2B42FE2DCEA3}"/>
                </a:ext>
              </a:extLst>
            </p:cNvPr>
            <p:cNvSpPr/>
            <p:nvPr/>
          </p:nvSpPr>
          <p:spPr>
            <a:xfrm>
              <a:off x="450150" y="7110505"/>
              <a:ext cx="9784715" cy="0"/>
            </a:xfrm>
            <a:custGeom>
              <a:avLst/>
              <a:gdLst/>
              <a:ahLst/>
              <a:cxnLst/>
              <a:rect l="l" t="t" r="r" b="b"/>
              <a:pathLst>
                <a:path w="9784715">
                  <a:moveTo>
                    <a:pt x="0" y="0"/>
                  </a:moveTo>
                  <a:lnTo>
                    <a:pt x="9784651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9">
              <a:extLst>
                <a:ext uri="{FF2B5EF4-FFF2-40B4-BE49-F238E27FC236}">
                  <a16:creationId xmlns:a16="http://schemas.microsoft.com/office/drawing/2014/main" id="{849E2518-32E5-4913-46BF-A63236025297}"/>
                </a:ext>
              </a:extLst>
            </p:cNvPr>
            <p:cNvSpPr/>
            <p:nvPr/>
          </p:nvSpPr>
          <p:spPr>
            <a:xfrm>
              <a:off x="8947368" y="7180258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59">
                  <a:moveTo>
                    <a:pt x="0" y="11149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93CB9505-17D6-84A2-74BE-F2FC1C91D052}"/>
                </a:ext>
              </a:extLst>
            </p:cNvPr>
            <p:cNvSpPr/>
            <p:nvPr/>
          </p:nvSpPr>
          <p:spPr>
            <a:xfrm>
              <a:off x="457200" y="2635275"/>
              <a:ext cx="2602865" cy="0"/>
            </a:xfrm>
            <a:custGeom>
              <a:avLst/>
              <a:gdLst/>
              <a:ahLst/>
              <a:cxnLst/>
              <a:rect l="l" t="t" r="r" b="b"/>
              <a:pathLst>
                <a:path w="2602865">
                  <a:moveTo>
                    <a:pt x="0" y="0"/>
                  </a:moveTo>
                  <a:lnTo>
                    <a:pt x="2602801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DF2E60-7A77-50B8-F136-45A37B549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65" y="6038871"/>
            <a:ext cx="945561" cy="945561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60012860-0CA4-A4AF-AB6F-9B9A1497BF29}"/>
              </a:ext>
            </a:extLst>
          </p:cNvPr>
          <p:cNvSpPr/>
          <p:nvPr/>
        </p:nvSpPr>
        <p:spPr>
          <a:xfrm>
            <a:off x="219379" y="214173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10">
                <a:moveTo>
                  <a:pt x="985951" y="0"/>
                </a:moveTo>
                <a:lnTo>
                  <a:pt x="938181" y="1136"/>
                </a:lnTo>
                <a:lnTo>
                  <a:pt x="890998" y="4513"/>
                </a:lnTo>
                <a:lnTo>
                  <a:pt x="844453" y="10078"/>
                </a:lnTo>
                <a:lnTo>
                  <a:pt x="798598" y="17778"/>
                </a:lnTo>
                <a:lnTo>
                  <a:pt x="753485" y="27564"/>
                </a:lnTo>
                <a:lnTo>
                  <a:pt x="709165" y="39382"/>
                </a:lnTo>
                <a:lnTo>
                  <a:pt x="665690" y="53181"/>
                </a:lnTo>
                <a:lnTo>
                  <a:pt x="623111" y="68911"/>
                </a:lnTo>
                <a:lnTo>
                  <a:pt x="581482" y="86518"/>
                </a:lnTo>
                <a:lnTo>
                  <a:pt x="540852" y="105951"/>
                </a:lnTo>
                <a:lnTo>
                  <a:pt x="501273" y="127159"/>
                </a:lnTo>
                <a:lnTo>
                  <a:pt x="462798" y="150091"/>
                </a:lnTo>
                <a:lnTo>
                  <a:pt x="425478" y="174693"/>
                </a:lnTo>
                <a:lnTo>
                  <a:pt x="389364" y="200916"/>
                </a:lnTo>
                <a:lnTo>
                  <a:pt x="354508" y="228706"/>
                </a:lnTo>
                <a:lnTo>
                  <a:pt x="320963" y="258013"/>
                </a:lnTo>
                <a:lnTo>
                  <a:pt x="288778" y="288785"/>
                </a:lnTo>
                <a:lnTo>
                  <a:pt x="258007" y="320970"/>
                </a:lnTo>
                <a:lnTo>
                  <a:pt x="228701" y="354516"/>
                </a:lnTo>
                <a:lnTo>
                  <a:pt x="200911" y="389372"/>
                </a:lnTo>
                <a:lnTo>
                  <a:pt x="174689" y="425486"/>
                </a:lnTo>
                <a:lnTo>
                  <a:pt x="150087" y="462807"/>
                </a:lnTo>
                <a:lnTo>
                  <a:pt x="127156" y="501283"/>
                </a:lnTo>
                <a:lnTo>
                  <a:pt x="105949" y="540862"/>
                </a:lnTo>
                <a:lnTo>
                  <a:pt x="86516" y="581492"/>
                </a:lnTo>
                <a:lnTo>
                  <a:pt x="68909" y="623122"/>
                </a:lnTo>
                <a:lnTo>
                  <a:pt x="53180" y="665701"/>
                </a:lnTo>
                <a:lnTo>
                  <a:pt x="39381" y="709176"/>
                </a:lnTo>
                <a:lnTo>
                  <a:pt x="27563" y="753496"/>
                </a:lnTo>
                <a:lnTo>
                  <a:pt x="17778" y="798610"/>
                </a:lnTo>
                <a:lnTo>
                  <a:pt x="10077" y="844465"/>
                </a:lnTo>
                <a:lnTo>
                  <a:pt x="4513" y="891010"/>
                </a:lnTo>
                <a:lnTo>
                  <a:pt x="1136" y="938194"/>
                </a:lnTo>
                <a:lnTo>
                  <a:pt x="0" y="985964"/>
                </a:lnTo>
                <a:lnTo>
                  <a:pt x="1136" y="1033734"/>
                </a:lnTo>
                <a:lnTo>
                  <a:pt x="4513" y="1080918"/>
                </a:lnTo>
                <a:lnTo>
                  <a:pt x="10077" y="1127463"/>
                </a:lnTo>
                <a:lnTo>
                  <a:pt x="17778" y="1173318"/>
                </a:lnTo>
                <a:lnTo>
                  <a:pt x="27563" y="1218431"/>
                </a:lnTo>
                <a:lnTo>
                  <a:pt x="39381" y="1262751"/>
                </a:lnTo>
                <a:lnTo>
                  <a:pt x="53180" y="1306226"/>
                </a:lnTo>
                <a:lnTo>
                  <a:pt x="68909" y="1348804"/>
                </a:lnTo>
                <a:lnTo>
                  <a:pt x="86516" y="1390434"/>
                </a:lnTo>
                <a:lnTo>
                  <a:pt x="105949" y="1431064"/>
                </a:lnTo>
                <a:lnTo>
                  <a:pt x="127156" y="1470642"/>
                </a:lnTo>
                <a:lnTo>
                  <a:pt x="150087" y="1509117"/>
                </a:lnTo>
                <a:lnTo>
                  <a:pt x="174689" y="1546438"/>
                </a:lnTo>
                <a:lnTo>
                  <a:pt x="200911" y="1582551"/>
                </a:lnTo>
                <a:lnTo>
                  <a:pt x="228701" y="1617407"/>
                </a:lnTo>
                <a:lnTo>
                  <a:pt x="258007" y="1650953"/>
                </a:lnTo>
                <a:lnTo>
                  <a:pt x="288778" y="1683137"/>
                </a:lnTo>
                <a:lnTo>
                  <a:pt x="320963" y="1713908"/>
                </a:lnTo>
                <a:lnTo>
                  <a:pt x="354508" y="1743214"/>
                </a:lnTo>
                <a:lnTo>
                  <a:pt x="389364" y="1771004"/>
                </a:lnTo>
                <a:lnTo>
                  <a:pt x="425478" y="1797226"/>
                </a:lnTo>
                <a:lnTo>
                  <a:pt x="462798" y="1821828"/>
                </a:lnTo>
                <a:lnTo>
                  <a:pt x="501273" y="1844759"/>
                </a:lnTo>
                <a:lnTo>
                  <a:pt x="540852" y="1865967"/>
                </a:lnTo>
                <a:lnTo>
                  <a:pt x="581482" y="1885400"/>
                </a:lnTo>
                <a:lnTo>
                  <a:pt x="623111" y="1903007"/>
                </a:lnTo>
                <a:lnTo>
                  <a:pt x="665690" y="1918735"/>
                </a:lnTo>
                <a:lnTo>
                  <a:pt x="709165" y="1932535"/>
                </a:lnTo>
                <a:lnTo>
                  <a:pt x="753485" y="1944353"/>
                </a:lnTo>
                <a:lnTo>
                  <a:pt x="798598" y="1954138"/>
                </a:lnTo>
                <a:lnTo>
                  <a:pt x="844453" y="1961838"/>
                </a:lnTo>
                <a:lnTo>
                  <a:pt x="890998" y="1967402"/>
                </a:lnTo>
                <a:lnTo>
                  <a:pt x="938181" y="1970779"/>
                </a:lnTo>
                <a:lnTo>
                  <a:pt x="985951" y="1971916"/>
                </a:lnTo>
                <a:lnTo>
                  <a:pt x="1033721" y="1970779"/>
                </a:lnTo>
                <a:lnTo>
                  <a:pt x="1080905" y="1967402"/>
                </a:lnTo>
                <a:lnTo>
                  <a:pt x="1127450" y="1961838"/>
                </a:lnTo>
                <a:lnTo>
                  <a:pt x="1173305" y="1954138"/>
                </a:lnTo>
                <a:lnTo>
                  <a:pt x="1218418" y="1944353"/>
                </a:lnTo>
                <a:lnTo>
                  <a:pt x="1262738" y="1932535"/>
                </a:lnTo>
                <a:lnTo>
                  <a:pt x="1306213" y="1918735"/>
                </a:lnTo>
                <a:lnTo>
                  <a:pt x="1348791" y="1903007"/>
                </a:lnTo>
                <a:lnTo>
                  <a:pt x="1390421" y="1885400"/>
                </a:lnTo>
                <a:lnTo>
                  <a:pt x="1431051" y="1865967"/>
                </a:lnTo>
                <a:lnTo>
                  <a:pt x="1470629" y="1844759"/>
                </a:lnTo>
                <a:lnTo>
                  <a:pt x="1509105" y="1821828"/>
                </a:lnTo>
                <a:lnTo>
                  <a:pt x="1546425" y="1797226"/>
                </a:lnTo>
                <a:lnTo>
                  <a:pt x="1582539" y="1771004"/>
                </a:lnTo>
                <a:lnTo>
                  <a:pt x="1617394" y="1743214"/>
                </a:lnTo>
                <a:lnTo>
                  <a:pt x="1650940" y="1713908"/>
                </a:lnTo>
                <a:lnTo>
                  <a:pt x="1683124" y="1683137"/>
                </a:lnTo>
                <a:lnTo>
                  <a:pt x="1713895" y="1650953"/>
                </a:lnTo>
                <a:lnTo>
                  <a:pt x="1743202" y="1617407"/>
                </a:lnTo>
                <a:lnTo>
                  <a:pt x="1770992" y="1582551"/>
                </a:lnTo>
                <a:lnTo>
                  <a:pt x="1797213" y="1546438"/>
                </a:lnTo>
                <a:lnTo>
                  <a:pt x="1821815" y="1509117"/>
                </a:lnTo>
                <a:lnTo>
                  <a:pt x="1844746" y="1470642"/>
                </a:lnTo>
                <a:lnTo>
                  <a:pt x="1865954" y="1431064"/>
                </a:lnTo>
                <a:lnTo>
                  <a:pt x="1885387" y="1390434"/>
                </a:lnTo>
                <a:lnTo>
                  <a:pt x="1902994" y="1348804"/>
                </a:lnTo>
                <a:lnTo>
                  <a:pt x="1918723" y="1306226"/>
                </a:lnTo>
                <a:lnTo>
                  <a:pt x="1932522" y="1262751"/>
                </a:lnTo>
                <a:lnTo>
                  <a:pt x="1944340" y="1218431"/>
                </a:lnTo>
                <a:lnTo>
                  <a:pt x="1954125" y="1173318"/>
                </a:lnTo>
                <a:lnTo>
                  <a:pt x="1961825" y="1127463"/>
                </a:lnTo>
                <a:lnTo>
                  <a:pt x="1967390" y="1080918"/>
                </a:lnTo>
                <a:lnTo>
                  <a:pt x="1970766" y="1033734"/>
                </a:lnTo>
                <a:lnTo>
                  <a:pt x="1971903" y="985964"/>
                </a:lnTo>
                <a:lnTo>
                  <a:pt x="1970766" y="938194"/>
                </a:lnTo>
                <a:lnTo>
                  <a:pt x="1967390" y="891010"/>
                </a:lnTo>
                <a:lnTo>
                  <a:pt x="1961825" y="844465"/>
                </a:lnTo>
                <a:lnTo>
                  <a:pt x="1954125" y="798610"/>
                </a:lnTo>
                <a:lnTo>
                  <a:pt x="1944340" y="753496"/>
                </a:lnTo>
                <a:lnTo>
                  <a:pt x="1932522" y="709176"/>
                </a:lnTo>
                <a:lnTo>
                  <a:pt x="1918723" y="665701"/>
                </a:lnTo>
                <a:lnTo>
                  <a:pt x="1902994" y="623122"/>
                </a:lnTo>
                <a:lnTo>
                  <a:pt x="1885387" y="581492"/>
                </a:lnTo>
                <a:lnTo>
                  <a:pt x="1865954" y="540862"/>
                </a:lnTo>
                <a:lnTo>
                  <a:pt x="1844746" y="501283"/>
                </a:lnTo>
                <a:lnTo>
                  <a:pt x="1821815" y="462807"/>
                </a:lnTo>
                <a:lnTo>
                  <a:pt x="1797213" y="425486"/>
                </a:lnTo>
                <a:lnTo>
                  <a:pt x="1770992" y="389372"/>
                </a:lnTo>
                <a:lnTo>
                  <a:pt x="1743202" y="354516"/>
                </a:lnTo>
                <a:lnTo>
                  <a:pt x="1713895" y="320970"/>
                </a:lnTo>
                <a:lnTo>
                  <a:pt x="1683124" y="288785"/>
                </a:lnTo>
                <a:lnTo>
                  <a:pt x="1650940" y="258013"/>
                </a:lnTo>
                <a:lnTo>
                  <a:pt x="1617394" y="228706"/>
                </a:lnTo>
                <a:lnTo>
                  <a:pt x="1582539" y="200916"/>
                </a:lnTo>
                <a:lnTo>
                  <a:pt x="1546425" y="174693"/>
                </a:lnTo>
                <a:lnTo>
                  <a:pt x="1509105" y="150091"/>
                </a:lnTo>
                <a:lnTo>
                  <a:pt x="1470629" y="127159"/>
                </a:lnTo>
                <a:lnTo>
                  <a:pt x="1431051" y="105951"/>
                </a:lnTo>
                <a:lnTo>
                  <a:pt x="1390421" y="86518"/>
                </a:lnTo>
                <a:lnTo>
                  <a:pt x="1348791" y="68911"/>
                </a:lnTo>
                <a:lnTo>
                  <a:pt x="1306213" y="53181"/>
                </a:lnTo>
                <a:lnTo>
                  <a:pt x="1262738" y="39382"/>
                </a:lnTo>
                <a:lnTo>
                  <a:pt x="1218418" y="27564"/>
                </a:lnTo>
                <a:lnTo>
                  <a:pt x="1173305" y="17778"/>
                </a:lnTo>
                <a:lnTo>
                  <a:pt x="1127450" y="10078"/>
                </a:lnTo>
                <a:lnTo>
                  <a:pt x="1080905" y="4513"/>
                </a:lnTo>
                <a:lnTo>
                  <a:pt x="1033721" y="1136"/>
                </a:lnTo>
                <a:lnTo>
                  <a:pt x="9859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B262664C-293B-EEED-875E-66A51D7F09CD}"/>
              </a:ext>
            </a:extLst>
          </p:cNvPr>
          <p:cNvSpPr txBox="1"/>
          <p:nvPr/>
        </p:nvSpPr>
        <p:spPr>
          <a:xfrm>
            <a:off x="450151" y="808479"/>
            <a:ext cx="1471531" cy="657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565" marR="5080" indent="-63500" algn="ctr">
              <a:lnSpc>
                <a:spcPct val="1020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BRINGING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COMMUNITY TOGETHER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90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65302"/>
            <a:ext cx="12192000" cy="6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3" name="object 7">
            <a:extLst>
              <a:ext uri="{FF2B5EF4-FFF2-40B4-BE49-F238E27FC236}">
                <a16:creationId xmlns:a16="http://schemas.microsoft.com/office/drawing/2014/main" id="{8DEF8410-9218-868B-1F0A-B50FF19D3B05}"/>
              </a:ext>
            </a:extLst>
          </p:cNvPr>
          <p:cNvGrpSpPr/>
          <p:nvPr/>
        </p:nvGrpSpPr>
        <p:grpSpPr>
          <a:xfrm>
            <a:off x="450151" y="2615170"/>
            <a:ext cx="9784715" cy="4656743"/>
            <a:chOff x="450150" y="2635275"/>
            <a:chExt cx="9784715" cy="4656743"/>
          </a:xfrm>
        </p:grpSpPr>
        <p:sp>
          <p:nvSpPr>
            <p:cNvPr id="4" name="object 8">
              <a:extLst>
                <a:ext uri="{FF2B5EF4-FFF2-40B4-BE49-F238E27FC236}">
                  <a16:creationId xmlns:a16="http://schemas.microsoft.com/office/drawing/2014/main" id="{9DE3E469-AF9B-6AF0-9443-2B42FE2DCEA3}"/>
                </a:ext>
              </a:extLst>
            </p:cNvPr>
            <p:cNvSpPr/>
            <p:nvPr/>
          </p:nvSpPr>
          <p:spPr>
            <a:xfrm>
              <a:off x="450150" y="7110505"/>
              <a:ext cx="9784715" cy="0"/>
            </a:xfrm>
            <a:custGeom>
              <a:avLst/>
              <a:gdLst/>
              <a:ahLst/>
              <a:cxnLst/>
              <a:rect l="l" t="t" r="r" b="b"/>
              <a:pathLst>
                <a:path w="9784715">
                  <a:moveTo>
                    <a:pt x="0" y="0"/>
                  </a:moveTo>
                  <a:lnTo>
                    <a:pt x="9784651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9">
              <a:extLst>
                <a:ext uri="{FF2B5EF4-FFF2-40B4-BE49-F238E27FC236}">
                  <a16:creationId xmlns:a16="http://schemas.microsoft.com/office/drawing/2014/main" id="{849E2518-32E5-4913-46BF-A63236025297}"/>
                </a:ext>
              </a:extLst>
            </p:cNvPr>
            <p:cNvSpPr/>
            <p:nvPr/>
          </p:nvSpPr>
          <p:spPr>
            <a:xfrm>
              <a:off x="8947368" y="7180258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59">
                  <a:moveTo>
                    <a:pt x="0" y="11149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93CB9505-17D6-84A2-74BE-F2FC1C91D052}"/>
                </a:ext>
              </a:extLst>
            </p:cNvPr>
            <p:cNvSpPr/>
            <p:nvPr/>
          </p:nvSpPr>
          <p:spPr>
            <a:xfrm>
              <a:off x="457200" y="2635275"/>
              <a:ext cx="2602865" cy="0"/>
            </a:xfrm>
            <a:custGeom>
              <a:avLst/>
              <a:gdLst/>
              <a:ahLst/>
              <a:cxnLst/>
              <a:rect l="l" t="t" r="r" b="b"/>
              <a:pathLst>
                <a:path w="2602865">
                  <a:moveTo>
                    <a:pt x="0" y="0"/>
                  </a:moveTo>
                  <a:lnTo>
                    <a:pt x="2602801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DF2E60-7A77-50B8-F136-45A37B549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65" y="6038871"/>
            <a:ext cx="945561" cy="945561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60012860-0CA4-A4AF-AB6F-9B9A1497BF29}"/>
              </a:ext>
            </a:extLst>
          </p:cNvPr>
          <p:cNvSpPr/>
          <p:nvPr/>
        </p:nvSpPr>
        <p:spPr>
          <a:xfrm>
            <a:off x="219379" y="214173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10">
                <a:moveTo>
                  <a:pt x="985951" y="0"/>
                </a:moveTo>
                <a:lnTo>
                  <a:pt x="938181" y="1136"/>
                </a:lnTo>
                <a:lnTo>
                  <a:pt x="890998" y="4513"/>
                </a:lnTo>
                <a:lnTo>
                  <a:pt x="844453" y="10078"/>
                </a:lnTo>
                <a:lnTo>
                  <a:pt x="798598" y="17778"/>
                </a:lnTo>
                <a:lnTo>
                  <a:pt x="753485" y="27564"/>
                </a:lnTo>
                <a:lnTo>
                  <a:pt x="709165" y="39382"/>
                </a:lnTo>
                <a:lnTo>
                  <a:pt x="665690" y="53181"/>
                </a:lnTo>
                <a:lnTo>
                  <a:pt x="623111" y="68911"/>
                </a:lnTo>
                <a:lnTo>
                  <a:pt x="581482" y="86518"/>
                </a:lnTo>
                <a:lnTo>
                  <a:pt x="540852" y="105951"/>
                </a:lnTo>
                <a:lnTo>
                  <a:pt x="501273" y="127159"/>
                </a:lnTo>
                <a:lnTo>
                  <a:pt x="462798" y="150091"/>
                </a:lnTo>
                <a:lnTo>
                  <a:pt x="425478" y="174693"/>
                </a:lnTo>
                <a:lnTo>
                  <a:pt x="389364" y="200916"/>
                </a:lnTo>
                <a:lnTo>
                  <a:pt x="354508" y="228706"/>
                </a:lnTo>
                <a:lnTo>
                  <a:pt x="320963" y="258013"/>
                </a:lnTo>
                <a:lnTo>
                  <a:pt x="288778" y="288785"/>
                </a:lnTo>
                <a:lnTo>
                  <a:pt x="258007" y="320970"/>
                </a:lnTo>
                <a:lnTo>
                  <a:pt x="228701" y="354516"/>
                </a:lnTo>
                <a:lnTo>
                  <a:pt x="200911" y="389372"/>
                </a:lnTo>
                <a:lnTo>
                  <a:pt x="174689" y="425486"/>
                </a:lnTo>
                <a:lnTo>
                  <a:pt x="150087" y="462807"/>
                </a:lnTo>
                <a:lnTo>
                  <a:pt x="127156" y="501283"/>
                </a:lnTo>
                <a:lnTo>
                  <a:pt x="105949" y="540862"/>
                </a:lnTo>
                <a:lnTo>
                  <a:pt x="86516" y="581492"/>
                </a:lnTo>
                <a:lnTo>
                  <a:pt x="68909" y="623122"/>
                </a:lnTo>
                <a:lnTo>
                  <a:pt x="53180" y="665701"/>
                </a:lnTo>
                <a:lnTo>
                  <a:pt x="39381" y="709176"/>
                </a:lnTo>
                <a:lnTo>
                  <a:pt x="27563" y="753496"/>
                </a:lnTo>
                <a:lnTo>
                  <a:pt x="17778" y="798610"/>
                </a:lnTo>
                <a:lnTo>
                  <a:pt x="10077" y="844465"/>
                </a:lnTo>
                <a:lnTo>
                  <a:pt x="4513" y="891010"/>
                </a:lnTo>
                <a:lnTo>
                  <a:pt x="1136" y="938194"/>
                </a:lnTo>
                <a:lnTo>
                  <a:pt x="0" y="985964"/>
                </a:lnTo>
                <a:lnTo>
                  <a:pt x="1136" y="1033734"/>
                </a:lnTo>
                <a:lnTo>
                  <a:pt x="4513" y="1080918"/>
                </a:lnTo>
                <a:lnTo>
                  <a:pt x="10077" y="1127463"/>
                </a:lnTo>
                <a:lnTo>
                  <a:pt x="17778" y="1173318"/>
                </a:lnTo>
                <a:lnTo>
                  <a:pt x="27563" y="1218431"/>
                </a:lnTo>
                <a:lnTo>
                  <a:pt x="39381" y="1262751"/>
                </a:lnTo>
                <a:lnTo>
                  <a:pt x="53180" y="1306226"/>
                </a:lnTo>
                <a:lnTo>
                  <a:pt x="68909" y="1348804"/>
                </a:lnTo>
                <a:lnTo>
                  <a:pt x="86516" y="1390434"/>
                </a:lnTo>
                <a:lnTo>
                  <a:pt x="105949" y="1431064"/>
                </a:lnTo>
                <a:lnTo>
                  <a:pt x="127156" y="1470642"/>
                </a:lnTo>
                <a:lnTo>
                  <a:pt x="150087" y="1509117"/>
                </a:lnTo>
                <a:lnTo>
                  <a:pt x="174689" y="1546438"/>
                </a:lnTo>
                <a:lnTo>
                  <a:pt x="200911" y="1582551"/>
                </a:lnTo>
                <a:lnTo>
                  <a:pt x="228701" y="1617407"/>
                </a:lnTo>
                <a:lnTo>
                  <a:pt x="258007" y="1650953"/>
                </a:lnTo>
                <a:lnTo>
                  <a:pt x="288778" y="1683137"/>
                </a:lnTo>
                <a:lnTo>
                  <a:pt x="320963" y="1713908"/>
                </a:lnTo>
                <a:lnTo>
                  <a:pt x="354508" y="1743214"/>
                </a:lnTo>
                <a:lnTo>
                  <a:pt x="389364" y="1771004"/>
                </a:lnTo>
                <a:lnTo>
                  <a:pt x="425478" y="1797226"/>
                </a:lnTo>
                <a:lnTo>
                  <a:pt x="462798" y="1821828"/>
                </a:lnTo>
                <a:lnTo>
                  <a:pt x="501273" y="1844759"/>
                </a:lnTo>
                <a:lnTo>
                  <a:pt x="540852" y="1865967"/>
                </a:lnTo>
                <a:lnTo>
                  <a:pt x="581482" y="1885400"/>
                </a:lnTo>
                <a:lnTo>
                  <a:pt x="623111" y="1903007"/>
                </a:lnTo>
                <a:lnTo>
                  <a:pt x="665690" y="1918735"/>
                </a:lnTo>
                <a:lnTo>
                  <a:pt x="709165" y="1932535"/>
                </a:lnTo>
                <a:lnTo>
                  <a:pt x="753485" y="1944353"/>
                </a:lnTo>
                <a:lnTo>
                  <a:pt x="798598" y="1954138"/>
                </a:lnTo>
                <a:lnTo>
                  <a:pt x="844453" y="1961838"/>
                </a:lnTo>
                <a:lnTo>
                  <a:pt x="890998" y="1967402"/>
                </a:lnTo>
                <a:lnTo>
                  <a:pt x="938181" y="1970779"/>
                </a:lnTo>
                <a:lnTo>
                  <a:pt x="985951" y="1971916"/>
                </a:lnTo>
                <a:lnTo>
                  <a:pt x="1033721" y="1970779"/>
                </a:lnTo>
                <a:lnTo>
                  <a:pt x="1080905" y="1967402"/>
                </a:lnTo>
                <a:lnTo>
                  <a:pt x="1127450" y="1961838"/>
                </a:lnTo>
                <a:lnTo>
                  <a:pt x="1173305" y="1954138"/>
                </a:lnTo>
                <a:lnTo>
                  <a:pt x="1218418" y="1944353"/>
                </a:lnTo>
                <a:lnTo>
                  <a:pt x="1262738" y="1932535"/>
                </a:lnTo>
                <a:lnTo>
                  <a:pt x="1306213" y="1918735"/>
                </a:lnTo>
                <a:lnTo>
                  <a:pt x="1348791" y="1903007"/>
                </a:lnTo>
                <a:lnTo>
                  <a:pt x="1390421" y="1885400"/>
                </a:lnTo>
                <a:lnTo>
                  <a:pt x="1431051" y="1865967"/>
                </a:lnTo>
                <a:lnTo>
                  <a:pt x="1470629" y="1844759"/>
                </a:lnTo>
                <a:lnTo>
                  <a:pt x="1509105" y="1821828"/>
                </a:lnTo>
                <a:lnTo>
                  <a:pt x="1546425" y="1797226"/>
                </a:lnTo>
                <a:lnTo>
                  <a:pt x="1582539" y="1771004"/>
                </a:lnTo>
                <a:lnTo>
                  <a:pt x="1617394" y="1743214"/>
                </a:lnTo>
                <a:lnTo>
                  <a:pt x="1650940" y="1713908"/>
                </a:lnTo>
                <a:lnTo>
                  <a:pt x="1683124" y="1683137"/>
                </a:lnTo>
                <a:lnTo>
                  <a:pt x="1713895" y="1650953"/>
                </a:lnTo>
                <a:lnTo>
                  <a:pt x="1743202" y="1617407"/>
                </a:lnTo>
                <a:lnTo>
                  <a:pt x="1770992" y="1582551"/>
                </a:lnTo>
                <a:lnTo>
                  <a:pt x="1797213" y="1546438"/>
                </a:lnTo>
                <a:lnTo>
                  <a:pt x="1821815" y="1509117"/>
                </a:lnTo>
                <a:lnTo>
                  <a:pt x="1844746" y="1470642"/>
                </a:lnTo>
                <a:lnTo>
                  <a:pt x="1865954" y="1431064"/>
                </a:lnTo>
                <a:lnTo>
                  <a:pt x="1885387" y="1390434"/>
                </a:lnTo>
                <a:lnTo>
                  <a:pt x="1902994" y="1348804"/>
                </a:lnTo>
                <a:lnTo>
                  <a:pt x="1918723" y="1306226"/>
                </a:lnTo>
                <a:lnTo>
                  <a:pt x="1932522" y="1262751"/>
                </a:lnTo>
                <a:lnTo>
                  <a:pt x="1944340" y="1218431"/>
                </a:lnTo>
                <a:lnTo>
                  <a:pt x="1954125" y="1173318"/>
                </a:lnTo>
                <a:lnTo>
                  <a:pt x="1961825" y="1127463"/>
                </a:lnTo>
                <a:lnTo>
                  <a:pt x="1967390" y="1080918"/>
                </a:lnTo>
                <a:lnTo>
                  <a:pt x="1970766" y="1033734"/>
                </a:lnTo>
                <a:lnTo>
                  <a:pt x="1971903" y="985964"/>
                </a:lnTo>
                <a:lnTo>
                  <a:pt x="1970766" y="938194"/>
                </a:lnTo>
                <a:lnTo>
                  <a:pt x="1967390" y="891010"/>
                </a:lnTo>
                <a:lnTo>
                  <a:pt x="1961825" y="844465"/>
                </a:lnTo>
                <a:lnTo>
                  <a:pt x="1954125" y="798610"/>
                </a:lnTo>
                <a:lnTo>
                  <a:pt x="1944340" y="753496"/>
                </a:lnTo>
                <a:lnTo>
                  <a:pt x="1932522" y="709176"/>
                </a:lnTo>
                <a:lnTo>
                  <a:pt x="1918723" y="665701"/>
                </a:lnTo>
                <a:lnTo>
                  <a:pt x="1902994" y="623122"/>
                </a:lnTo>
                <a:lnTo>
                  <a:pt x="1885387" y="581492"/>
                </a:lnTo>
                <a:lnTo>
                  <a:pt x="1865954" y="540862"/>
                </a:lnTo>
                <a:lnTo>
                  <a:pt x="1844746" y="501283"/>
                </a:lnTo>
                <a:lnTo>
                  <a:pt x="1821815" y="462807"/>
                </a:lnTo>
                <a:lnTo>
                  <a:pt x="1797213" y="425486"/>
                </a:lnTo>
                <a:lnTo>
                  <a:pt x="1770992" y="389372"/>
                </a:lnTo>
                <a:lnTo>
                  <a:pt x="1743202" y="354516"/>
                </a:lnTo>
                <a:lnTo>
                  <a:pt x="1713895" y="320970"/>
                </a:lnTo>
                <a:lnTo>
                  <a:pt x="1683124" y="288785"/>
                </a:lnTo>
                <a:lnTo>
                  <a:pt x="1650940" y="258013"/>
                </a:lnTo>
                <a:lnTo>
                  <a:pt x="1617394" y="228706"/>
                </a:lnTo>
                <a:lnTo>
                  <a:pt x="1582539" y="200916"/>
                </a:lnTo>
                <a:lnTo>
                  <a:pt x="1546425" y="174693"/>
                </a:lnTo>
                <a:lnTo>
                  <a:pt x="1509105" y="150091"/>
                </a:lnTo>
                <a:lnTo>
                  <a:pt x="1470629" y="127159"/>
                </a:lnTo>
                <a:lnTo>
                  <a:pt x="1431051" y="105951"/>
                </a:lnTo>
                <a:lnTo>
                  <a:pt x="1390421" y="86518"/>
                </a:lnTo>
                <a:lnTo>
                  <a:pt x="1348791" y="68911"/>
                </a:lnTo>
                <a:lnTo>
                  <a:pt x="1306213" y="53181"/>
                </a:lnTo>
                <a:lnTo>
                  <a:pt x="1262738" y="39382"/>
                </a:lnTo>
                <a:lnTo>
                  <a:pt x="1218418" y="27564"/>
                </a:lnTo>
                <a:lnTo>
                  <a:pt x="1173305" y="17778"/>
                </a:lnTo>
                <a:lnTo>
                  <a:pt x="1127450" y="10078"/>
                </a:lnTo>
                <a:lnTo>
                  <a:pt x="1080905" y="4513"/>
                </a:lnTo>
                <a:lnTo>
                  <a:pt x="1033721" y="1136"/>
                </a:lnTo>
                <a:lnTo>
                  <a:pt x="9859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3982BB7F-2254-262A-7985-DAAB5F64EBB0}"/>
              </a:ext>
            </a:extLst>
          </p:cNvPr>
          <p:cNvSpPr txBox="1"/>
          <p:nvPr/>
        </p:nvSpPr>
        <p:spPr>
          <a:xfrm>
            <a:off x="450151" y="808479"/>
            <a:ext cx="1471531" cy="657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565" marR="5080" indent="-63500" algn="ctr">
              <a:lnSpc>
                <a:spcPct val="1020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BRINGING</a:t>
            </a:r>
            <a:r>
              <a:rPr sz="14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COMMUNITY TOGETHER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598CF05D-DFF1-76D0-DCAA-2AD9B77CF93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2206" y="1163940"/>
            <a:ext cx="3111512" cy="3138766"/>
          </a:xfrm>
          <a:prstGeom prst="rect">
            <a:avLst/>
          </a:prstGeom>
        </p:spPr>
      </p:pic>
      <p:pic>
        <p:nvPicPr>
          <p:cNvPr id="12" name="object 4">
            <a:extLst>
              <a:ext uri="{FF2B5EF4-FFF2-40B4-BE49-F238E27FC236}">
                <a16:creationId xmlns:a16="http://schemas.microsoft.com/office/drawing/2014/main" id="{FFD61EDB-D8A3-7BBC-1BD4-0EDB704ED3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29593" y="1163952"/>
            <a:ext cx="3111512" cy="3138754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15FD13AC-ED73-3689-ABA8-4131F20C5D6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57006" y="1163952"/>
            <a:ext cx="3111500" cy="3138752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D2A14D4B-6FA3-3B79-A5D3-1A13AF4BBF94}"/>
              </a:ext>
            </a:extLst>
          </p:cNvPr>
          <p:cNvSpPr txBox="1"/>
          <p:nvPr/>
        </p:nvSpPr>
        <p:spPr>
          <a:xfrm>
            <a:off x="9482954" y="677539"/>
            <a:ext cx="20504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5796B1"/>
                </a:solidFill>
                <a:latin typeface="Arial"/>
                <a:cs typeface="Arial"/>
              </a:rPr>
              <a:t>GUIDING</a:t>
            </a:r>
            <a:r>
              <a:rPr sz="1500" b="1" spc="6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5796B1"/>
                </a:solidFill>
                <a:latin typeface="Arial"/>
                <a:cs typeface="Arial"/>
              </a:rPr>
              <a:t>PRINCIPLES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C5C4EAA9-6E20-BC90-38BF-0BDDDB84787F}"/>
              </a:ext>
            </a:extLst>
          </p:cNvPr>
          <p:cNvSpPr txBox="1"/>
          <p:nvPr/>
        </p:nvSpPr>
        <p:spPr>
          <a:xfrm>
            <a:off x="9044305" y="4588816"/>
            <a:ext cx="1019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MORE</a:t>
            </a:r>
            <a:r>
              <a:rPr sz="1200" b="1" spc="15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TO</a:t>
            </a:r>
            <a:r>
              <a:rPr sz="1200" b="1" spc="2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5796B1"/>
                </a:solidFill>
                <a:latin typeface="Arial"/>
                <a:cs typeface="Arial"/>
              </a:rPr>
              <a:t>DO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5E9132C1-3952-5CBC-8F5C-55169FFB0292}"/>
              </a:ext>
            </a:extLst>
          </p:cNvPr>
          <p:cNvSpPr txBox="1"/>
          <p:nvPr/>
        </p:nvSpPr>
        <p:spPr>
          <a:xfrm>
            <a:off x="9044305" y="4957116"/>
            <a:ext cx="3147695" cy="97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latin typeface="Arial"/>
                <a:cs typeface="Arial"/>
              </a:rPr>
              <a:t>The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design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spaces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only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part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experience</a:t>
            </a:r>
            <a:endParaRPr sz="1000" dirty="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-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we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need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work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hard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activate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connect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the </a:t>
            </a:r>
            <a:r>
              <a:rPr sz="1000" dirty="0">
                <a:latin typeface="Arial"/>
                <a:cs typeface="Arial"/>
              </a:rPr>
              <a:t>spaces,</a:t>
            </a:r>
            <a:r>
              <a:rPr sz="1000" spc="2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encourage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multiple</a:t>
            </a:r>
            <a:r>
              <a:rPr sz="1000" spc="2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uses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provide</a:t>
            </a:r>
            <a:r>
              <a:rPr sz="1000" spc="24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new </a:t>
            </a:r>
            <a:r>
              <a:rPr sz="1000" dirty="0">
                <a:latin typeface="Arial"/>
                <a:cs typeface="Arial"/>
              </a:rPr>
              <a:t>activities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that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will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attract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visitors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bring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local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latin typeface="Arial"/>
                <a:cs typeface="Arial"/>
              </a:rPr>
              <a:t>people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into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town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as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part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their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everyday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life.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4CE3DE59-185B-9A09-F858-B3E0CA7C71D2}"/>
              </a:ext>
            </a:extLst>
          </p:cNvPr>
          <p:cNvSpPr txBox="1"/>
          <p:nvPr/>
        </p:nvSpPr>
        <p:spPr>
          <a:xfrm>
            <a:off x="5711255" y="4588816"/>
            <a:ext cx="1510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MORE</a:t>
            </a:r>
            <a:r>
              <a:rPr sz="1200" b="1" spc="35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96B1"/>
                </a:solidFill>
                <a:latin typeface="Arial"/>
                <a:cs typeface="Arial"/>
              </a:rPr>
              <a:t>WELCOMING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93A52FFC-3DAB-4948-D9E4-8C02616B1574}"/>
              </a:ext>
            </a:extLst>
          </p:cNvPr>
          <p:cNvSpPr txBox="1"/>
          <p:nvPr/>
        </p:nvSpPr>
        <p:spPr>
          <a:xfrm>
            <a:off x="5711255" y="4957116"/>
            <a:ext cx="3130550" cy="1358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latin typeface="Arial"/>
                <a:cs typeface="Arial"/>
              </a:rPr>
              <a:t>Creating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setting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that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more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human,</a:t>
            </a:r>
            <a:r>
              <a:rPr sz="1000" spc="19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relaxed</a:t>
            </a:r>
            <a:endParaRPr sz="1000" dirty="0">
              <a:latin typeface="Arial"/>
              <a:cs typeface="Arial"/>
            </a:endParaRPr>
          </a:p>
          <a:p>
            <a:pPr marL="12700" marR="132715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and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welcoming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more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comfortable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place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for </a:t>
            </a:r>
            <a:r>
              <a:rPr sz="1000" dirty="0">
                <a:latin typeface="Arial"/>
                <a:cs typeface="Arial"/>
              </a:rPr>
              <a:t>people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people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stay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interact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-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it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can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latin typeface="Arial"/>
                <a:cs typeface="Arial"/>
              </a:rPr>
              <a:t>sometimes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just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simple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things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(greenery,</a:t>
            </a:r>
            <a:endParaRPr sz="1000" dirty="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comfortable</a:t>
            </a:r>
            <a:r>
              <a:rPr sz="1000" spc="2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seats,</a:t>
            </a:r>
            <a:r>
              <a:rPr sz="1000" spc="2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music</a:t>
            </a:r>
            <a:r>
              <a:rPr sz="1000" spc="2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natural</a:t>
            </a:r>
            <a:r>
              <a:rPr sz="1000" spc="27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materials).</a:t>
            </a:r>
            <a:r>
              <a:rPr sz="1000" spc="5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We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creating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‘living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room’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community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place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people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first....rather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than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cars.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6D94D27E-E77F-D80B-9979-7DEBE8C1E832}"/>
              </a:ext>
            </a:extLst>
          </p:cNvPr>
          <p:cNvSpPr txBox="1"/>
          <p:nvPr/>
        </p:nvSpPr>
        <p:spPr>
          <a:xfrm>
            <a:off x="2389505" y="4588816"/>
            <a:ext cx="25038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THE</a:t>
            </a:r>
            <a:r>
              <a:rPr sz="1200" b="1" spc="-2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96B1"/>
                </a:solidFill>
                <a:latin typeface="Arial"/>
                <a:cs typeface="Arial"/>
              </a:rPr>
              <a:t>HEART</a:t>
            </a:r>
            <a:r>
              <a:rPr sz="1200" b="1" spc="-2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OF</a:t>
            </a:r>
            <a:r>
              <a:rPr sz="1200" b="1" spc="-2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796B1"/>
                </a:solidFill>
                <a:latin typeface="Arial"/>
                <a:cs typeface="Arial"/>
              </a:rPr>
              <a:t>THE</a:t>
            </a:r>
            <a:r>
              <a:rPr sz="1200" b="1" spc="-20" dirty="0">
                <a:solidFill>
                  <a:srgbClr val="5796B1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5796B1"/>
                </a:solidFill>
                <a:latin typeface="Arial"/>
                <a:cs typeface="Arial"/>
              </a:rPr>
              <a:t>COMMUNITY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00E06F18-1704-CCD6-D42B-498326466979}"/>
              </a:ext>
            </a:extLst>
          </p:cNvPr>
          <p:cNvSpPr txBox="1"/>
          <p:nvPr/>
        </p:nvSpPr>
        <p:spPr>
          <a:xfrm>
            <a:off x="2389505" y="4957116"/>
            <a:ext cx="2903220" cy="977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000" dirty="0">
                <a:latin typeface="Arial"/>
                <a:cs typeface="Arial"/>
              </a:rPr>
              <a:t>Providing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more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better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spaces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the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latin typeface="Arial"/>
                <a:cs typeface="Arial"/>
              </a:rPr>
              <a:t>community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meet,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hang-out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host</a:t>
            </a:r>
            <a:r>
              <a:rPr sz="1000" spc="254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events</a:t>
            </a:r>
            <a:endParaRPr sz="1000" dirty="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sz="1000" dirty="0">
                <a:latin typeface="Arial"/>
                <a:cs typeface="Arial"/>
              </a:rPr>
              <a:t>-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ranging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from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smaller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laneway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streetscape </a:t>
            </a:r>
            <a:r>
              <a:rPr sz="1000" dirty="0">
                <a:latin typeface="Arial"/>
                <a:cs typeface="Arial"/>
              </a:rPr>
              <a:t>spaces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through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larger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spc="50" dirty="0">
                <a:latin typeface="Arial"/>
                <a:cs typeface="Arial"/>
              </a:rPr>
              <a:t>‘town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square’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spc="-10" dirty="0">
                <a:latin typeface="Arial"/>
                <a:cs typeface="Arial"/>
              </a:rPr>
              <a:t>opportunities</a:t>
            </a: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23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165302"/>
            <a:ext cx="12192000" cy="6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36" y="5060861"/>
            <a:ext cx="1318324" cy="1029140"/>
          </a:xfrm>
          <a:prstGeom prst="rect">
            <a:avLst/>
          </a:prstGeom>
        </p:spPr>
      </p:pic>
      <p:grpSp>
        <p:nvGrpSpPr>
          <p:cNvPr id="17" name="object 2">
            <a:extLst>
              <a:ext uri="{FF2B5EF4-FFF2-40B4-BE49-F238E27FC236}">
                <a16:creationId xmlns:a16="http://schemas.microsoft.com/office/drawing/2014/main" id="{06F0037C-42E8-FD70-19E9-5C207F64160D}"/>
              </a:ext>
            </a:extLst>
          </p:cNvPr>
          <p:cNvGrpSpPr/>
          <p:nvPr/>
        </p:nvGrpSpPr>
        <p:grpSpPr>
          <a:xfrm>
            <a:off x="1240972" y="158559"/>
            <a:ext cx="10692002" cy="7560309"/>
            <a:chOff x="0" y="12"/>
            <a:chExt cx="10692002" cy="7560309"/>
          </a:xfrm>
        </p:grpSpPr>
        <p:pic>
          <p:nvPicPr>
            <p:cNvPr id="18" name="object 3">
              <a:extLst>
                <a:ext uri="{FF2B5EF4-FFF2-40B4-BE49-F238E27FC236}">
                  <a16:creationId xmlns:a16="http://schemas.microsoft.com/office/drawing/2014/main" id="{56759BCE-9E8B-B282-3AC5-79407E6EF67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9808" y="12"/>
              <a:ext cx="6892194" cy="5876627"/>
            </a:xfrm>
            <a:prstGeom prst="rect">
              <a:avLst/>
            </a:prstGeom>
          </p:spPr>
        </p:pic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BDF18C82-EBC3-0BF9-9A05-B2749B516E67}"/>
                </a:ext>
              </a:extLst>
            </p:cNvPr>
            <p:cNvSpPr/>
            <p:nvPr/>
          </p:nvSpPr>
          <p:spPr>
            <a:xfrm>
              <a:off x="0" y="12"/>
              <a:ext cx="3156585" cy="7560309"/>
            </a:xfrm>
            <a:custGeom>
              <a:avLst/>
              <a:gdLst/>
              <a:ahLst/>
              <a:cxnLst/>
              <a:rect l="l" t="t" r="r" b="b"/>
              <a:pathLst>
                <a:path w="3156585" h="7560309">
                  <a:moveTo>
                    <a:pt x="3156559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3156559" y="7559992"/>
                  </a:lnTo>
                  <a:lnTo>
                    <a:pt x="3156559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4" name="object 9">
            <a:extLst>
              <a:ext uri="{FF2B5EF4-FFF2-40B4-BE49-F238E27FC236}">
                <a16:creationId xmlns:a16="http://schemas.microsoft.com/office/drawing/2014/main" id="{E39C004D-7F79-A145-2297-99CED86D74A6}"/>
              </a:ext>
            </a:extLst>
          </p:cNvPr>
          <p:cNvGrpSpPr/>
          <p:nvPr/>
        </p:nvGrpSpPr>
        <p:grpSpPr>
          <a:xfrm>
            <a:off x="6397735" y="140491"/>
            <a:ext cx="5547874" cy="5840379"/>
            <a:chOff x="3196094" y="0"/>
            <a:chExt cx="7496115" cy="7560264"/>
          </a:xfrm>
        </p:grpSpPr>
        <p:sp>
          <p:nvSpPr>
            <p:cNvPr id="36" name="object 21">
              <a:extLst>
                <a:ext uri="{FF2B5EF4-FFF2-40B4-BE49-F238E27FC236}">
                  <a16:creationId xmlns:a16="http://schemas.microsoft.com/office/drawing/2014/main" id="{FB07181B-C941-30D4-6269-72AD50BCF945}"/>
                </a:ext>
              </a:extLst>
            </p:cNvPr>
            <p:cNvSpPr/>
            <p:nvPr/>
          </p:nvSpPr>
          <p:spPr>
            <a:xfrm>
              <a:off x="5509207" y="2835567"/>
              <a:ext cx="1774825" cy="2018664"/>
            </a:xfrm>
            <a:custGeom>
              <a:avLst/>
              <a:gdLst/>
              <a:ahLst/>
              <a:cxnLst/>
              <a:rect l="l" t="t" r="r" b="b"/>
              <a:pathLst>
                <a:path w="1774825" h="2018664">
                  <a:moveTo>
                    <a:pt x="941692" y="0"/>
                  </a:moveTo>
                  <a:lnTo>
                    <a:pt x="591172" y="243916"/>
                  </a:lnTo>
                  <a:lnTo>
                    <a:pt x="778027" y="561441"/>
                  </a:lnTo>
                  <a:lnTo>
                    <a:pt x="0" y="1077315"/>
                  </a:lnTo>
                  <a:lnTo>
                    <a:pt x="422109" y="1787931"/>
                  </a:lnTo>
                  <a:lnTo>
                    <a:pt x="778027" y="1551571"/>
                  </a:lnTo>
                  <a:lnTo>
                    <a:pt x="941692" y="1796732"/>
                  </a:lnTo>
                  <a:lnTo>
                    <a:pt x="1145819" y="1649133"/>
                  </a:lnTo>
                  <a:lnTo>
                    <a:pt x="1376108" y="2006993"/>
                  </a:lnTo>
                  <a:lnTo>
                    <a:pt x="1525892" y="1909622"/>
                  </a:lnTo>
                  <a:lnTo>
                    <a:pt x="1597012" y="2018614"/>
                  </a:lnTo>
                  <a:lnTo>
                    <a:pt x="1774532" y="1909610"/>
                  </a:lnTo>
                  <a:lnTo>
                    <a:pt x="1459852" y="1439087"/>
                  </a:lnTo>
                  <a:lnTo>
                    <a:pt x="1723656" y="1250353"/>
                  </a:lnTo>
                  <a:lnTo>
                    <a:pt x="941692" y="0"/>
                  </a:lnTo>
                  <a:close/>
                </a:path>
              </a:pathLst>
            </a:custGeom>
            <a:solidFill>
              <a:srgbClr val="444951">
                <a:alpha val="6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2">
              <a:extLst>
                <a:ext uri="{FF2B5EF4-FFF2-40B4-BE49-F238E27FC236}">
                  <a16:creationId xmlns:a16="http://schemas.microsoft.com/office/drawing/2014/main" id="{D4028185-5F9A-431D-AFBE-A129753BEEB4}"/>
                </a:ext>
              </a:extLst>
            </p:cNvPr>
            <p:cNvSpPr/>
            <p:nvPr/>
          </p:nvSpPr>
          <p:spPr>
            <a:xfrm>
              <a:off x="5509207" y="2835567"/>
              <a:ext cx="1774825" cy="2018664"/>
            </a:xfrm>
            <a:custGeom>
              <a:avLst/>
              <a:gdLst/>
              <a:ahLst/>
              <a:cxnLst/>
              <a:rect l="l" t="t" r="r" b="b"/>
              <a:pathLst>
                <a:path w="1774825" h="2018664">
                  <a:moveTo>
                    <a:pt x="0" y="1077315"/>
                  </a:moveTo>
                  <a:lnTo>
                    <a:pt x="422109" y="1787931"/>
                  </a:lnTo>
                  <a:lnTo>
                    <a:pt x="778027" y="1551571"/>
                  </a:lnTo>
                  <a:lnTo>
                    <a:pt x="941692" y="1796732"/>
                  </a:lnTo>
                  <a:lnTo>
                    <a:pt x="1145819" y="1649133"/>
                  </a:lnTo>
                  <a:lnTo>
                    <a:pt x="1376108" y="2006993"/>
                  </a:lnTo>
                  <a:lnTo>
                    <a:pt x="1525892" y="1909622"/>
                  </a:lnTo>
                  <a:lnTo>
                    <a:pt x="1597012" y="2018614"/>
                  </a:lnTo>
                  <a:lnTo>
                    <a:pt x="1774532" y="1909610"/>
                  </a:lnTo>
                  <a:lnTo>
                    <a:pt x="1459852" y="1439087"/>
                  </a:lnTo>
                  <a:lnTo>
                    <a:pt x="1723656" y="1250353"/>
                  </a:lnTo>
                  <a:lnTo>
                    <a:pt x="941692" y="0"/>
                  </a:lnTo>
                  <a:lnTo>
                    <a:pt x="591172" y="243916"/>
                  </a:lnTo>
                  <a:lnTo>
                    <a:pt x="778027" y="561441"/>
                  </a:lnTo>
                  <a:lnTo>
                    <a:pt x="0" y="107731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7531C2F9-FF82-70C8-F47C-EFF4700575DA}"/>
                </a:ext>
              </a:extLst>
            </p:cNvPr>
            <p:cNvSpPr/>
            <p:nvPr/>
          </p:nvSpPr>
          <p:spPr>
            <a:xfrm>
              <a:off x="6847141" y="1501927"/>
              <a:ext cx="2206625" cy="3264535"/>
            </a:xfrm>
            <a:custGeom>
              <a:avLst/>
              <a:gdLst/>
              <a:ahLst/>
              <a:cxnLst/>
              <a:rect l="l" t="t" r="r" b="b"/>
              <a:pathLst>
                <a:path w="2206625" h="3264535">
                  <a:moveTo>
                    <a:pt x="1608670" y="0"/>
                  </a:moveTo>
                  <a:lnTo>
                    <a:pt x="934681" y="430085"/>
                  </a:lnTo>
                  <a:lnTo>
                    <a:pt x="445541" y="761123"/>
                  </a:lnTo>
                  <a:lnTo>
                    <a:pt x="715187" y="1165898"/>
                  </a:lnTo>
                  <a:lnTo>
                    <a:pt x="0" y="1613039"/>
                  </a:lnTo>
                  <a:lnTo>
                    <a:pt x="1021054" y="3264039"/>
                  </a:lnTo>
                  <a:lnTo>
                    <a:pt x="1641690" y="2865589"/>
                  </a:lnTo>
                  <a:lnTo>
                    <a:pt x="901649" y="1740725"/>
                  </a:lnTo>
                  <a:lnTo>
                    <a:pt x="2206510" y="917409"/>
                  </a:lnTo>
                  <a:lnTo>
                    <a:pt x="1608670" y="0"/>
                  </a:lnTo>
                  <a:close/>
                </a:path>
              </a:pathLst>
            </a:custGeom>
            <a:solidFill>
              <a:srgbClr val="444951">
                <a:alpha val="6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4">
              <a:extLst>
                <a:ext uri="{FF2B5EF4-FFF2-40B4-BE49-F238E27FC236}">
                  <a16:creationId xmlns:a16="http://schemas.microsoft.com/office/drawing/2014/main" id="{77BE64AE-998F-2AFE-6E88-15B51D37CFB3}"/>
                </a:ext>
              </a:extLst>
            </p:cNvPr>
            <p:cNvSpPr/>
            <p:nvPr/>
          </p:nvSpPr>
          <p:spPr>
            <a:xfrm>
              <a:off x="6847141" y="1501927"/>
              <a:ext cx="2206625" cy="3264535"/>
            </a:xfrm>
            <a:custGeom>
              <a:avLst/>
              <a:gdLst/>
              <a:ahLst/>
              <a:cxnLst/>
              <a:rect l="l" t="t" r="r" b="b"/>
              <a:pathLst>
                <a:path w="2206625" h="3264535">
                  <a:moveTo>
                    <a:pt x="1641690" y="2865589"/>
                  </a:moveTo>
                  <a:lnTo>
                    <a:pt x="1021054" y="3264039"/>
                  </a:lnTo>
                  <a:lnTo>
                    <a:pt x="0" y="1613039"/>
                  </a:lnTo>
                  <a:lnTo>
                    <a:pt x="715187" y="1165898"/>
                  </a:lnTo>
                  <a:lnTo>
                    <a:pt x="445541" y="761123"/>
                  </a:lnTo>
                  <a:lnTo>
                    <a:pt x="934681" y="430085"/>
                  </a:lnTo>
                  <a:lnTo>
                    <a:pt x="1608670" y="0"/>
                  </a:lnTo>
                  <a:lnTo>
                    <a:pt x="2206510" y="917409"/>
                  </a:lnTo>
                  <a:lnTo>
                    <a:pt x="901649" y="1740725"/>
                  </a:lnTo>
                  <a:lnTo>
                    <a:pt x="1641690" y="286558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01B74FB2-46BE-322E-EFD9-AEA5FBC473EF}"/>
                </a:ext>
              </a:extLst>
            </p:cNvPr>
            <p:cNvSpPr/>
            <p:nvPr/>
          </p:nvSpPr>
          <p:spPr>
            <a:xfrm>
              <a:off x="5754551" y="1738535"/>
              <a:ext cx="974725" cy="1088390"/>
            </a:xfrm>
            <a:custGeom>
              <a:avLst/>
              <a:gdLst/>
              <a:ahLst/>
              <a:cxnLst/>
              <a:rect l="l" t="t" r="r" b="b"/>
              <a:pathLst>
                <a:path w="974725" h="1088389">
                  <a:moveTo>
                    <a:pt x="246773" y="0"/>
                  </a:moveTo>
                  <a:lnTo>
                    <a:pt x="0" y="139992"/>
                  </a:lnTo>
                  <a:lnTo>
                    <a:pt x="613410" y="1088009"/>
                  </a:lnTo>
                  <a:lnTo>
                    <a:pt x="974547" y="871651"/>
                  </a:lnTo>
                  <a:lnTo>
                    <a:pt x="764933" y="524510"/>
                  </a:lnTo>
                  <a:lnTo>
                    <a:pt x="613410" y="613994"/>
                  </a:lnTo>
                  <a:lnTo>
                    <a:pt x="246773" y="0"/>
                  </a:lnTo>
                  <a:close/>
                </a:path>
              </a:pathLst>
            </a:custGeom>
            <a:solidFill>
              <a:srgbClr val="444951">
                <a:alpha val="6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6">
              <a:extLst>
                <a:ext uri="{FF2B5EF4-FFF2-40B4-BE49-F238E27FC236}">
                  <a16:creationId xmlns:a16="http://schemas.microsoft.com/office/drawing/2014/main" id="{6AFAEA11-A4FC-4BA7-E4D6-638C204F38E4}"/>
                </a:ext>
              </a:extLst>
            </p:cNvPr>
            <p:cNvSpPr/>
            <p:nvPr/>
          </p:nvSpPr>
          <p:spPr>
            <a:xfrm>
              <a:off x="5754551" y="1738535"/>
              <a:ext cx="974725" cy="1088390"/>
            </a:xfrm>
            <a:custGeom>
              <a:avLst/>
              <a:gdLst/>
              <a:ahLst/>
              <a:cxnLst/>
              <a:rect l="l" t="t" r="r" b="b"/>
              <a:pathLst>
                <a:path w="974725" h="1088389">
                  <a:moveTo>
                    <a:pt x="0" y="139992"/>
                  </a:moveTo>
                  <a:lnTo>
                    <a:pt x="613410" y="1088009"/>
                  </a:lnTo>
                  <a:lnTo>
                    <a:pt x="974547" y="871651"/>
                  </a:lnTo>
                  <a:lnTo>
                    <a:pt x="764933" y="524510"/>
                  </a:lnTo>
                  <a:lnTo>
                    <a:pt x="613410" y="613994"/>
                  </a:lnTo>
                  <a:lnTo>
                    <a:pt x="246773" y="0"/>
                  </a:lnTo>
                  <a:lnTo>
                    <a:pt x="0" y="13999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7">
              <a:extLst>
                <a:ext uri="{FF2B5EF4-FFF2-40B4-BE49-F238E27FC236}">
                  <a16:creationId xmlns:a16="http://schemas.microsoft.com/office/drawing/2014/main" id="{7B18ED4C-4004-6DDB-CCAF-4EF77F1E34C4}"/>
                </a:ext>
              </a:extLst>
            </p:cNvPr>
            <p:cNvSpPr/>
            <p:nvPr/>
          </p:nvSpPr>
          <p:spPr>
            <a:xfrm>
              <a:off x="7623746" y="19907"/>
              <a:ext cx="430530" cy="430530"/>
            </a:xfrm>
            <a:custGeom>
              <a:avLst/>
              <a:gdLst/>
              <a:ahLst/>
              <a:cxnLst/>
              <a:rect l="l" t="t" r="r" b="b"/>
              <a:pathLst>
                <a:path w="430529" h="430530">
                  <a:moveTo>
                    <a:pt x="120419" y="408232"/>
                  </a:moveTo>
                  <a:lnTo>
                    <a:pt x="167200" y="424845"/>
                  </a:lnTo>
                  <a:lnTo>
                    <a:pt x="214971" y="430250"/>
                  </a:lnTo>
                  <a:lnTo>
                    <a:pt x="262005" y="425038"/>
                  </a:lnTo>
                  <a:lnTo>
                    <a:pt x="306576" y="409799"/>
                  </a:lnTo>
                  <a:lnTo>
                    <a:pt x="346954" y="385125"/>
                  </a:lnTo>
                  <a:lnTo>
                    <a:pt x="381414" y="351606"/>
                  </a:lnTo>
                  <a:lnTo>
                    <a:pt x="408227" y="309833"/>
                  </a:lnTo>
                  <a:lnTo>
                    <a:pt x="424844" y="263052"/>
                  </a:lnTo>
                  <a:lnTo>
                    <a:pt x="430252" y="215281"/>
                  </a:lnTo>
                  <a:lnTo>
                    <a:pt x="425042" y="168247"/>
                  </a:lnTo>
                  <a:lnTo>
                    <a:pt x="409803" y="123676"/>
                  </a:lnTo>
                  <a:lnTo>
                    <a:pt x="385127" y="83298"/>
                  </a:lnTo>
                  <a:lnTo>
                    <a:pt x="351605" y="48838"/>
                  </a:lnTo>
                  <a:lnTo>
                    <a:pt x="309827" y="22025"/>
                  </a:lnTo>
                  <a:lnTo>
                    <a:pt x="263051" y="5408"/>
                  </a:lnTo>
                  <a:lnTo>
                    <a:pt x="215281" y="0"/>
                  </a:lnTo>
                  <a:lnTo>
                    <a:pt x="168246" y="5210"/>
                  </a:lnTo>
                  <a:lnTo>
                    <a:pt x="123675" y="20449"/>
                  </a:lnTo>
                  <a:lnTo>
                    <a:pt x="83294" y="45124"/>
                  </a:lnTo>
                  <a:lnTo>
                    <a:pt x="48833" y="78647"/>
                  </a:lnTo>
                  <a:lnTo>
                    <a:pt x="22020" y="120425"/>
                  </a:lnTo>
                  <a:lnTo>
                    <a:pt x="5406" y="167201"/>
                  </a:lnTo>
                  <a:lnTo>
                    <a:pt x="0" y="214971"/>
                  </a:lnTo>
                  <a:lnTo>
                    <a:pt x="5210" y="262005"/>
                  </a:lnTo>
                  <a:lnTo>
                    <a:pt x="20447" y="306577"/>
                  </a:lnTo>
                  <a:lnTo>
                    <a:pt x="45121" y="346958"/>
                  </a:lnTo>
                  <a:lnTo>
                    <a:pt x="78642" y="381419"/>
                  </a:lnTo>
                  <a:lnTo>
                    <a:pt x="120419" y="408232"/>
                  </a:lnTo>
                  <a:close/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8">
              <a:extLst>
                <a:ext uri="{FF2B5EF4-FFF2-40B4-BE49-F238E27FC236}">
                  <a16:creationId xmlns:a16="http://schemas.microsoft.com/office/drawing/2014/main" id="{CBF91C43-A390-2E0D-DBCA-A8AB86E05D73}"/>
                </a:ext>
              </a:extLst>
            </p:cNvPr>
            <p:cNvSpPr/>
            <p:nvPr/>
          </p:nvSpPr>
          <p:spPr>
            <a:xfrm>
              <a:off x="7706202" y="0"/>
              <a:ext cx="66040" cy="100965"/>
            </a:xfrm>
            <a:custGeom>
              <a:avLst/>
              <a:gdLst/>
              <a:ahLst/>
              <a:cxnLst/>
              <a:rect l="l" t="t" r="r" b="b"/>
              <a:pathLst>
                <a:path w="66040" h="100965">
                  <a:moveTo>
                    <a:pt x="65461" y="100709"/>
                  </a:moveTo>
                  <a:lnTo>
                    <a:pt x="0" y="0"/>
                  </a:lnTo>
                </a:path>
              </a:pathLst>
            </a:custGeom>
            <a:ln w="158749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9">
              <a:extLst>
                <a:ext uri="{FF2B5EF4-FFF2-40B4-BE49-F238E27FC236}">
                  <a16:creationId xmlns:a16="http://schemas.microsoft.com/office/drawing/2014/main" id="{9BD55353-1D7C-377A-ACF3-39905EE1496A}"/>
                </a:ext>
              </a:extLst>
            </p:cNvPr>
            <p:cNvSpPr/>
            <p:nvPr/>
          </p:nvSpPr>
          <p:spPr>
            <a:xfrm>
              <a:off x="10419159" y="4317121"/>
              <a:ext cx="273050" cy="343535"/>
            </a:xfrm>
            <a:custGeom>
              <a:avLst/>
              <a:gdLst/>
              <a:ahLst/>
              <a:cxnLst/>
              <a:rect l="l" t="t" r="r" b="b"/>
              <a:pathLst>
                <a:path w="273050" h="343535">
                  <a:moveTo>
                    <a:pt x="95865" y="326116"/>
                  </a:moveTo>
                  <a:lnTo>
                    <a:pt x="139639" y="340740"/>
                  </a:lnTo>
                  <a:lnTo>
                    <a:pt x="184180" y="343266"/>
                  </a:lnTo>
                  <a:lnTo>
                    <a:pt x="227292" y="334445"/>
                  </a:lnTo>
                  <a:lnTo>
                    <a:pt x="266782" y="315027"/>
                  </a:lnTo>
                  <a:lnTo>
                    <a:pt x="272843" y="309760"/>
                  </a:lnTo>
                </a:path>
                <a:path w="273050" h="343535">
                  <a:moveTo>
                    <a:pt x="272843" y="34173"/>
                  </a:moveTo>
                  <a:lnTo>
                    <a:pt x="247388" y="17150"/>
                  </a:lnTo>
                  <a:lnTo>
                    <a:pt x="203614" y="2526"/>
                  </a:lnTo>
                  <a:lnTo>
                    <a:pt x="159074" y="0"/>
                  </a:lnTo>
                  <a:lnTo>
                    <a:pt x="115962" y="8821"/>
                  </a:lnTo>
                  <a:lnTo>
                    <a:pt x="76475" y="28239"/>
                  </a:lnTo>
                  <a:lnTo>
                    <a:pt x="42806" y="57504"/>
                  </a:lnTo>
                  <a:lnTo>
                    <a:pt x="17150" y="95865"/>
                  </a:lnTo>
                  <a:lnTo>
                    <a:pt x="2526" y="139639"/>
                  </a:lnTo>
                  <a:lnTo>
                    <a:pt x="0" y="184180"/>
                  </a:lnTo>
                  <a:lnTo>
                    <a:pt x="8821" y="227292"/>
                  </a:lnTo>
                  <a:lnTo>
                    <a:pt x="28239" y="266782"/>
                  </a:lnTo>
                  <a:lnTo>
                    <a:pt x="57504" y="300455"/>
                  </a:lnTo>
                  <a:lnTo>
                    <a:pt x="95865" y="326116"/>
                  </a:lnTo>
                </a:path>
              </a:pathLst>
            </a:custGeom>
            <a:ln w="952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0">
              <a:extLst>
                <a:ext uri="{FF2B5EF4-FFF2-40B4-BE49-F238E27FC236}">
                  <a16:creationId xmlns:a16="http://schemas.microsoft.com/office/drawing/2014/main" id="{5283D416-09B2-110B-CCC4-CC2AB5F7E586}"/>
                </a:ext>
              </a:extLst>
            </p:cNvPr>
            <p:cNvSpPr/>
            <p:nvPr/>
          </p:nvSpPr>
          <p:spPr>
            <a:xfrm>
              <a:off x="7934749" y="351604"/>
              <a:ext cx="2568575" cy="3973195"/>
            </a:xfrm>
            <a:custGeom>
              <a:avLst/>
              <a:gdLst/>
              <a:ahLst/>
              <a:cxnLst/>
              <a:rect l="l" t="t" r="r" b="b"/>
              <a:pathLst>
                <a:path w="2568575" h="3973195">
                  <a:moveTo>
                    <a:pt x="2568371" y="3973080"/>
                  </a:moveTo>
                  <a:lnTo>
                    <a:pt x="1558683" y="2397950"/>
                  </a:lnTo>
                  <a:lnTo>
                    <a:pt x="1390726" y="2139556"/>
                  </a:lnTo>
                  <a:lnTo>
                    <a:pt x="0" y="0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1">
              <a:extLst>
                <a:ext uri="{FF2B5EF4-FFF2-40B4-BE49-F238E27FC236}">
                  <a16:creationId xmlns:a16="http://schemas.microsoft.com/office/drawing/2014/main" id="{BE7D95E6-1BAF-8FBC-F7AD-D0D6E88765F0}"/>
                </a:ext>
              </a:extLst>
            </p:cNvPr>
            <p:cNvSpPr/>
            <p:nvPr/>
          </p:nvSpPr>
          <p:spPr>
            <a:xfrm>
              <a:off x="3941094" y="353560"/>
              <a:ext cx="3750945" cy="2477770"/>
            </a:xfrm>
            <a:custGeom>
              <a:avLst/>
              <a:gdLst/>
              <a:ahLst/>
              <a:cxnLst/>
              <a:rect l="l" t="t" r="r" b="b"/>
              <a:pathLst>
                <a:path w="3750945" h="2477770">
                  <a:moveTo>
                    <a:pt x="0" y="2477604"/>
                  </a:moveTo>
                  <a:lnTo>
                    <a:pt x="3750437" y="0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32">
              <a:extLst>
                <a:ext uri="{FF2B5EF4-FFF2-40B4-BE49-F238E27FC236}">
                  <a16:creationId xmlns:a16="http://schemas.microsoft.com/office/drawing/2014/main" id="{10C8D858-E858-C3E9-FD3A-C2F6FDEDFF0A}"/>
                </a:ext>
              </a:extLst>
            </p:cNvPr>
            <p:cNvSpPr/>
            <p:nvPr/>
          </p:nvSpPr>
          <p:spPr>
            <a:xfrm>
              <a:off x="8032528" y="0"/>
              <a:ext cx="194945" cy="128905"/>
            </a:xfrm>
            <a:custGeom>
              <a:avLst/>
              <a:gdLst/>
              <a:ahLst/>
              <a:cxnLst/>
              <a:rect l="l" t="t" r="r" b="b"/>
              <a:pathLst>
                <a:path w="194945" h="128905">
                  <a:moveTo>
                    <a:pt x="0" y="128595"/>
                  </a:moveTo>
                  <a:lnTo>
                    <a:pt x="194917" y="0"/>
                  </a:lnTo>
                </a:path>
              </a:pathLst>
            </a:custGeom>
            <a:ln w="12700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3">
              <a:extLst>
                <a:ext uri="{FF2B5EF4-FFF2-40B4-BE49-F238E27FC236}">
                  <a16:creationId xmlns:a16="http://schemas.microsoft.com/office/drawing/2014/main" id="{7D213135-E534-D333-20C8-95AD833B2456}"/>
                </a:ext>
              </a:extLst>
            </p:cNvPr>
            <p:cNvSpPr/>
            <p:nvPr/>
          </p:nvSpPr>
          <p:spPr>
            <a:xfrm>
              <a:off x="8380445" y="0"/>
              <a:ext cx="12065" cy="119380"/>
            </a:xfrm>
            <a:custGeom>
              <a:avLst/>
              <a:gdLst/>
              <a:ahLst/>
              <a:cxnLst/>
              <a:rect l="l" t="t" r="r" b="b"/>
              <a:pathLst>
                <a:path w="12065" h="119380">
                  <a:moveTo>
                    <a:pt x="11853" y="0"/>
                  </a:moveTo>
                  <a:lnTo>
                    <a:pt x="0" y="118804"/>
                  </a:lnTo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4">
              <a:extLst>
                <a:ext uri="{FF2B5EF4-FFF2-40B4-BE49-F238E27FC236}">
                  <a16:creationId xmlns:a16="http://schemas.microsoft.com/office/drawing/2014/main" id="{B296D6BE-EF95-12E3-F36F-53BF6B0BB254}"/>
                </a:ext>
              </a:extLst>
            </p:cNvPr>
            <p:cNvSpPr/>
            <p:nvPr/>
          </p:nvSpPr>
          <p:spPr>
            <a:xfrm>
              <a:off x="3526912" y="2736687"/>
              <a:ext cx="430530" cy="430530"/>
            </a:xfrm>
            <a:custGeom>
              <a:avLst/>
              <a:gdLst/>
              <a:ahLst/>
              <a:cxnLst/>
              <a:rect l="l" t="t" r="r" b="b"/>
              <a:pathLst>
                <a:path w="430529" h="430530">
                  <a:moveTo>
                    <a:pt x="120419" y="408232"/>
                  </a:moveTo>
                  <a:lnTo>
                    <a:pt x="167200" y="424845"/>
                  </a:lnTo>
                  <a:lnTo>
                    <a:pt x="214971" y="430250"/>
                  </a:lnTo>
                  <a:lnTo>
                    <a:pt x="262005" y="425038"/>
                  </a:lnTo>
                  <a:lnTo>
                    <a:pt x="306576" y="409799"/>
                  </a:lnTo>
                  <a:lnTo>
                    <a:pt x="346954" y="385125"/>
                  </a:lnTo>
                  <a:lnTo>
                    <a:pt x="381414" y="351606"/>
                  </a:lnTo>
                  <a:lnTo>
                    <a:pt x="408227" y="309833"/>
                  </a:lnTo>
                  <a:lnTo>
                    <a:pt x="424844" y="263052"/>
                  </a:lnTo>
                  <a:lnTo>
                    <a:pt x="430252" y="215281"/>
                  </a:lnTo>
                  <a:lnTo>
                    <a:pt x="425042" y="168247"/>
                  </a:lnTo>
                  <a:lnTo>
                    <a:pt x="409803" y="123676"/>
                  </a:lnTo>
                  <a:lnTo>
                    <a:pt x="385127" y="83298"/>
                  </a:lnTo>
                  <a:lnTo>
                    <a:pt x="351605" y="48838"/>
                  </a:lnTo>
                  <a:lnTo>
                    <a:pt x="309827" y="22025"/>
                  </a:lnTo>
                  <a:lnTo>
                    <a:pt x="263051" y="5408"/>
                  </a:lnTo>
                  <a:lnTo>
                    <a:pt x="215281" y="0"/>
                  </a:lnTo>
                  <a:lnTo>
                    <a:pt x="168246" y="5210"/>
                  </a:lnTo>
                  <a:lnTo>
                    <a:pt x="123675" y="20449"/>
                  </a:lnTo>
                  <a:lnTo>
                    <a:pt x="83294" y="45124"/>
                  </a:lnTo>
                  <a:lnTo>
                    <a:pt x="48833" y="78647"/>
                  </a:lnTo>
                  <a:lnTo>
                    <a:pt x="22020" y="120425"/>
                  </a:lnTo>
                  <a:lnTo>
                    <a:pt x="5406" y="167201"/>
                  </a:lnTo>
                  <a:lnTo>
                    <a:pt x="0" y="214971"/>
                  </a:lnTo>
                  <a:lnTo>
                    <a:pt x="5210" y="262005"/>
                  </a:lnTo>
                  <a:lnTo>
                    <a:pt x="20447" y="306577"/>
                  </a:lnTo>
                  <a:lnTo>
                    <a:pt x="45121" y="346958"/>
                  </a:lnTo>
                  <a:lnTo>
                    <a:pt x="78642" y="381419"/>
                  </a:lnTo>
                  <a:lnTo>
                    <a:pt x="120419" y="408232"/>
                  </a:lnTo>
                  <a:close/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5">
              <a:extLst>
                <a:ext uri="{FF2B5EF4-FFF2-40B4-BE49-F238E27FC236}">
                  <a16:creationId xmlns:a16="http://schemas.microsoft.com/office/drawing/2014/main" id="{D1206A63-A184-C260-8B4D-1C16017A3BF2}"/>
                </a:ext>
              </a:extLst>
            </p:cNvPr>
            <p:cNvSpPr/>
            <p:nvPr/>
          </p:nvSpPr>
          <p:spPr>
            <a:xfrm>
              <a:off x="3293729" y="2272762"/>
              <a:ext cx="368935" cy="557530"/>
            </a:xfrm>
            <a:custGeom>
              <a:avLst/>
              <a:gdLst/>
              <a:ahLst/>
              <a:cxnLst/>
              <a:rect l="l" t="t" r="r" b="b"/>
              <a:pathLst>
                <a:path w="368935" h="557530">
                  <a:moveTo>
                    <a:pt x="368401" y="557428"/>
                  </a:moveTo>
                  <a:lnTo>
                    <a:pt x="0" y="0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36">
              <a:extLst>
                <a:ext uri="{FF2B5EF4-FFF2-40B4-BE49-F238E27FC236}">
                  <a16:creationId xmlns:a16="http://schemas.microsoft.com/office/drawing/2014/main" id="{46C693C2-0BBB-E8A2-4C53-F10296B2E37B}"/>
                </a:ext>
              </a:extLst>
            </p:cNvPr>
            <p:cNvSpPr/>
            <p:nvPr/>
          </p:nvSpPr>
          <p:spPr>
            <a:xfrm>
              <a:off x="3263366" y="3083050"/>
              <a:ext cx="318770" cy="210820"/>
            </a:xfrm>
            <a:custGeom>
              <a:avLst/>
              <a:gdLst/>
              <a:ahLst/>
              <a:cxnLst/>
              <a:rect l="l" t="t" r="r" b="b"/>
              <a:pathLst>
                <a:path w="318770" h="210820">
                  <a:moveTo>
                    <a:pt x="0" y="210197"/>
                  </a:moveTo>
                  <a:lnTo>
                    <a:pt x="318630" y="0"/>
                  </a:lnTo>
                </a:path>
              </a:pathLst>
            </a:custGeom>
            <a:ln w="12700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37">
              <a:extLst>
                <a:ext uri="{FF2B5EF4-FFF2-40B4-BE49-F238E27FC236}">
                  <a16:creationId xmlns:a16="http://schemas.microsoft.com/office/drawing/2014/main" id="{4E45531C-6140-2A03-7EEA-50DD5FCFC23C}"/>
                </a:ext>
              </a:extLst>
            </p:cNvPr>
            <p:cNvSpPr/>
            <p:nvPr/>
          </p:nvSpPr>
          <p:spPr>
            <a:xfrm>
              <a:off x="3196094" y="3087464"/>
              <a:ext cx="246379" cy="313690"/>
            </a:xfrm>
            <a:custGeom>
              <a:avLst/>
              <a:gdLst/>
              <a:ahLst/>
              <a:cxnLst/>
              <a:rect l="l" t="t" r="r" b="b"/>
              <a:pathLst>
                <a:path w="246379" h="313689">
                  <a:moveTo>
                    <a:pt x="246011" y="313156"/>
                  </a:moveTo>
                  <a:lnTo>
                    <a:pt x="0" y="247827"/>
                  </a:lnTo>
                  <a:lnTo>
                    <a:pt x="33515" y="0"/>
                  </a:lnTo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38">
              <a:extLst>
                <a:ext uri="{FF2B5EF4-FFF2-40B4-BE49-F238E27FC236}">
                  <a16:creationId xmlns:a16="http://schemas.microsoft.com/office/drawing/2014/main" id="{9EBD605D-A333-35CA-D239-4659E2EE1E32}"/>
                </a:ext>
              </a:extLst>
            </p:cNvPr>
            <p:cNvSpPr/>
            <p:nvPr/>
          </p:nvSpPr>
          <p:spPr>
            <a:xfrm>
              <a:off x="3212002" y="2239587"/>
              <a:ext cx="335280" cy="237490"/>
            </a:xfrm>
            <a:custGeom>
              <a:avLst/>
              <a:gdLst/>
              <a:ahLst/>
              <a:cxnLst/>
              <a:rect l="l" t="t" r="r" b="b"/>
              <a:pathLst>
                <a:path w="335279" h="237489">
                  <a:moveTo>
                    <a:pt x="0" y="237032"/>
                  </a:moveTo>
                  <a:lnTo>
                    <a:pt x="92748" y="0"/>
                  </a:lnTo>
                  <a:lnTo>
                    <a:pt x="335203" y="61353"/>
                  </a:lnTo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9">
              <a:extLst>
                <a:ext uri="{FF2B5EF4-FFF2-40B4-BE49-F238E27FC236}">
                  <a16:creationId xmlns:a16="http://schemas.microsoft.com/office/drawing/2014/main" id="{6DD1C68F-BEBB-9B2C-FFCC-F35D7361DBE1}"/>
                </a:ext>
              </a:extLst>
            </p:cNvPr>
            <p:cNvSpPr/>
            <p:nvPr/>
          </p:nvSpPr>
          <p:spPr>
            <a:xfrm>
              <a:off x="6667646" y="4609604"/>
              <a:ext cx="3750945" cy="2477770"/>
            </a:xfrm>
            <a:custGeom>
              <a:avLst/>
              <a:gdLst/>
              <a:ahLst/>
              <a:cxnLst/>
              <a:rect l="l" t="t" r="r" b="b"/>
              <a:pathLst>
                <a:path w="3750945" h="2477770">
                  <a:moveTo>
                    <a:pt x="0" y="2477604"/>
                  </a:moveTo>
                  <a:lnTo>
                    <a:pt x="3750437" y="0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0">
              <a:extLst>
                <a:ext uri="{FF2B5EF4-FFF2-40B4-BE49-F238E27FC236}">
                  <a16:creationId xmlns:a16="http://schemas.microsoft.com/office/drawing/2014/main" id="{9BCF01D8-D80E-AA13-2E52-BC2620AF9CD6}"/>
                </a:ext>
              </a:extLst>
            </p:cNvPr>
            <p:cNvSpPr/>
            <p:nvPr/>
          </p:nvSpPr>
          <p:spPr>
            <a:xfrm>
              <a:off x="6335332" y="7013528"/>
              <a:ext cx="343535" cy="343535"/>
            </a:xfrm>
            <a:custGeom>
              <a:avLst/>
              <a:gdLst/>
              <a:ahLst/>
              <a:cxnLst/>
              <a:rect l="l" t="t" r="r" b="b"/>
              <a:pathLst>
                <a:path w="343534" h="343534">
                  <a:moveTo>
                    <a:pt x="95865" y="326116"/>
                  </a:moveTo>
                  <a:lnTo>
                    <a:pt x="139639" y="340740"/>
                  </a:lnTo>
                  <a:lnTo>
                    <a:pt x="184180" y="343266"/>
                  </a:lnTo>
                  <a:lnTo>
                    <a:pt x="227292" y="334445"/>
                  </a:lnTo>
                  <a:lnTo>
                    <a:pt x="266782" y="315027"/>
                  </a:lnTo>
                  <a:lnTo>
                    <a:pt x="300455" y="285762"/>
                  </a:lnTo>
                  <a:lnTo>
                    <a:pt x="326116" y="247401"/>
                  </a:lnTo>
                  <a:lnTo>
                    <a:pt x="340740" y="203622"/>
                  </a:lnTo>
                  <a:lnTo>
                    <a:pt x="343266" y="159078"/>
                  </a:lnTo>
                  <a:lnTo>
                    <a:pt x="334444" y="115964"/>
                  </a:lnTo>
                  <a:lnTo>
                    <a:pt x="315023" y="76475"/>
                  </a:lnTo>
                  <a:lnTo>
                    <a:pt x="285755" y="42806"/>
                  </a:lnTo>
                  <a:lnTo>
                    <a:pt x="247388" y="17150"/>
                  </a:lnTo>
                  <a:lnTo>
                    <a:pt x="203614" y="2526"/>
                  </a:lnTo>
                  <a:lnTo>
                    <a:pt x="159074" y="0"/>
                  </a:lnTo>
                  <a:lnTo>
                    <a:pt x="115962" y="8821"/>
                  </a:lnTo>
                  <a:lnTo>
                    <a:pt x="76475" y="28239"/>
                  </a:lnTo>
                  <a:lnTo>
                    <a:pt x="42806" y="57504"/>
                  </a:lnTo>
                  <a:lnTo>
                    <a:pt x="17150" y="95865"/>
                  </a:lnTo>
                  <a:lnTo>
                    <a:pt x="2526" y="139639"/>
                  </a:lnTo>
                  <a:lnTo>
                    <a:pt x="0" y="184180"/>
                  </a:lnTo>
                  <a:lnTo>
                    <a:pt x="8821" y="227292"/>
                  </a:lnTo>
                  <a:lnTo>
                    <a:pt x="28239" y="266782"/>
                  </a:lnTo>
                  <a:lnTo>
                    <a:pt x="57504" y="300455"/>
                  </a:lnTo>
                  <a:lnTo>
                    <a:pt x="95865" y="326116"/>
                  </a:lnTo>
                  <a:close/>
                </a:path>
              </a:pathLst>
            </a:custGeom>
            <a:ln w="952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1">
              <a:extLst>
                <a:ext uri="{FF2B5EF4-FFF2-40B4-BE49-F238E27FC236}">
                  <a16:creationId xmlns:a16="http://schemas.microsoft.com/office/drawing/2014/main" id="{4EBA404D-5A79-8F5C-8FA8-1F4C73755842}"/>
                </a:ext>
              </a:extLst>
            </p:cNvPr>
            <p:cNvSpPr/>
            <p:nvPr/>
          </p:nvSpPr>
          <p:spPr>
            <a:xfrm>
              <a:off x="6609450" y="7325949"/>
              <a:ext cx="154940" cy="234315"/>
            </a:xfrm>
            <a:custGeom>
              <a:avLst/>
              <a:gdLst/>
              <a:ahLst/>
              <a:cxnLst/>
              <a:rect l="l" t="t" r="r" b="b"/>
              <a:pathLst>
                <a:path w="154940" h="234315">
                  <a:moveTo>
                    <a:pt x="0" y="0"/>
                  </a:moveTo>
                  <a:lnTo>
                    <a:pt x="154686" y="234055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2">
              <a:extLst>
                <a:ext uri="{FF2B5EF4-FFF2-40B4-BE49-F238E27FC236}">
                  <a16:creationId xmlns:a16="http://schemas.microsoft.com/office/drawing/2014/main" id="{F309E319-CD64-EE7F-7B98-E6A595072006}"/>
                </a:ext>
              </a:extLst>
            </p:cNvPr>
            <p:cNvSpPr/>
            <p:nvPr/>
          </p:nvSpPr>
          <p:spPr>
            <a:xfrm>
              <a:off x="6015317" y="7313692"/>
              <a:ext cx="318770" cy="210820"/>
            </a:xfrm>
            <a:custGeom>
              <a:avLst/>
              <a:gdLst/>
              <a:ahLst/>
              <a:cxnLst/>
              <a:rect l="l" t="t" r="r" b="b"/>
              <a:pathLst>
                <a:path w="318770" h="210820">
                  <a:moveTo>
                    <a:pt x="0" y="210197"/>
                  </a:moveTo>
                  <a:lnTo>
                    <a:pt x="318630" y="0"/>
                  </a:lnTo>
                </a:path>
              </a:pathLst>
            </a:custGeom>
            <a:ln w="12700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3">
              <a:extLst>
                <a:ext uri="{FF2B5EF4-FFF2-40B4-BE49-F238E27FC236}">
                  <a16:creationId xmlns:a16="http://schemas.microsoft.com/office/drawing/2014/main" id="{2A517525-88B8-8BE6-6D95-6124EA35F94E}"/>
                </a:ext>
              </a:extLst>
            </p:cNvPr>
            <p:cNvSpPr/>
            <p:nvPr/>
          </p:nvSpPr>
          <p:spPr>
            <a:xfrm>
              <a:off x="5948847" y="7318107"/>
              <a:ext cx="33020" cy="241935"/>
            </a:xfrm>
            <a:custGeom>
              <a:avLst/>
              <a:gdLst/>
              <a:ahLst/>
              <a:cxnLst/>
              <a:rect l="l" t="t" r="r" b="b"/>
              <a:pathLst>
                <a:path w="33020" h="241934">
                  <a:moveTo>
                    <a:pt x="0" y="241898"/>
                  </a:moveTo>
                  <a:lnTo>
                    <a:pt x="32713" y="0"/>
                  </a:lnTo>
                </a:path>
              </a:pathLst>
            </a:custGeom>
            <a:ln w="119062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44">
              <a:extLst>
                <a:ext uri="{FF2B5EF4-FFF2-40B4-BE49-F238E27FC236}">
                  <a16:creationId xmlns:a16="http://schemas.microsoft.com/office/drawing/2014/main" id="{C30A53FC-1D32-E508-C18B-32D271958416}"/>
                </a:ext>
              </a:extLst>
            </p:cNvPr>
            <p:cNvSpPr/>
            <p:nvPr/>
          </p:nvSpPr>
          <p:spPr>
            <a:xfrm>
              <a:off x="3824197" y="3067777"/>
              <a:ext cx="2588895" cy="3970020"/>
            </a:xfrm>
            <a:custGeom>
              <a:avLst/>
              <a:gdLst/>
              <a:ahLst/>
              <a:cxnLst/>
              <a:rect l="l" t="t" r="r" b="b"/>
              <a:pathLst>
                <a:path w="2588895" h="3970020">
                  <a:moveTo>
                    <a:pt x="2588602" y="3969626"/>
                  </a:moveTo>
                  <a:lnTo>
                    <a:pt x="1558683" y="2397950"/>
                  </a:lnTo>
                  <a:lnTo>
                    <a:pt x="1390726" y="2139543"/>
                  </a:lnTo>
                  <a:lnTo>
                    <a:pt x="0" y="0"/>
                  </a:lnTo>
                </a:path>
              </a:pathLst>
            </a:custGeom>
            <a:ln w="158750">
              <a:solidFill>
                <a:srgbClr val="6AA8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45">
              <a:extLst>
                <a:ext uri="{FF2B5EF4-FFF2-40B4-BE49-F238E27FC236}">
                  <a16:creationId xmlns:a16="http://schemas.microsoft.com/office/drawing/2014/main" id="{322FED55-6519-8564-0536-22EE980D5410}"/>
                </a:ext>
              </a:extLst>
            </p:cNvPr>
            <p:cNvSpPr/>
            <p:nvPr/>
          </p:nvSpPr>
          <p:spPr>
            <a:xfrm>
              <a:off x="5551817" y="1368399"/>
              <a:ext cx="3192145" cy="4763135"/>
            </a:xfrm>
            <a:custGeom>
              <a:avLst/>
              <a:gdLst/>
              <a:ahLst/>
              <a:cxnLst/>
              <a:rect l="l" t="t" r="r" b="b"/>
              <a:pathLst>
                <a:path w="3192145" h="4763135">
                  <a:moveTo>
                    <a:pt x="510133" y="255066"/>
                  </a:moveTo>
                  <a:lnTo>
                    <a:pt x="506018" y="209219"/>
                  </a:lnTo>
                  <a:lnTo>
                    <a:pt x="494169" y="166065"/>
                  </a:lnTo>
                  <a:lnTo>
                    <a:pt x="475310" y="126326"/>
                  </a:lnTo>
                  <a:lnTo>
                    <a:pt x="450138" y="90728"/>
                  </a:lnTo>
                  <a:lnTo>
                    <a:pt x="419404" y="59982"/>
                  </a:lnTo>
                  <a:lnTo>
                    <a:pt x="383806" y="34823"/>
                  </a:lnTo>
                  <a:lnTo>
                    <a:pt x="344068" y="15951"/>
                  </a:lnTo>
                  <a:lnTo>
                    <a:pt x="300913" y="4102"/>
                  </a:lnTo>
                  <a:lnTo>
                    <a:pt x="255066" y="0"/>
                  </a:lnTo>
                  <a:lnTo>
                    <a:pt x="209219" y="4102"/>
                  </a:lnTo>
                  <a:lnTo>
                    <a:pt x="166065" y="15951"/>
                  </a:lnTo>
                  <a:lnTo>
                    <a:pt x="126326" y="34823"/>
                  </a:lnTo>
                  <a:lnTo>
                    <a:pt x="90728" y="59982"/>
                  </a:lnTo>
                  <a:lnTo>
                    <a:pt x="59982" y="90728"/>
                  </a:lnTo>
                  <a:lnTo>
                    <a:pt x="34823" y="126326"/>
                  </a:lnTo>
                  <a:lnTo>
                    <a:pt x="15951" y="166065"/>
                  </a:lnTo>
                  <a:lnTo>
                    <a:pt x="4102" y="209219"/>
                  </a:lnTo>
                  <a:lnTo>
                    <a:pt x="0" y="255066"/>
                  </a:lnTo>
                  <a:lnTo>
                    <a:pt x="4102" y="300913"/>
                  </a:lnTo>
                  <a:lnTo>
                    <a:pt x="15951" y="344068"/>
                  </a:lnTo>
                  <a:lnTo>
                    <a:pt x="34823" y="383794"/>
                  </a:lnTo>
                  <a:lnTo>
                    <a:pt x="59982" y="419404"/>
                  </a:lnTo>
                  <a:lnTo>
                    <a:pt x="90728" y="450138"/>
                  </a:lnTo>
                  <a:lnTo>
                    <a:pt x="126326" y="475310"/>
                  </a:lnTo>
                  <a:lnTo>
                    <a:pt x="166065" y="494169"/>
                  </a:lnTo>
                  <a:lnTo>
                    <a:pt x="209219" y="506018"/>
                  </a:lnTo>
                  <a:lnTo>
                    <a:pt x="255066" y="510133"/>
                  </a:lnTo>
                  <a:lnTo>
                    <a:pt x="300913" y="506018"/>
                  </a:lnTo>
                  <a:lnTo>
                    <a:pt x="344068" y="494169"/>
                  </a:lnTo>
                  <a:lnTo>
                    <a:pt x="383806" y="475310"/>
                  </a:lnTo>
                  <a:lnTo>
                    <a:pt x="419404" y="450138"/>
                  </a:lnTo>
                  <a:lnTo>
                    <a:pt x="450138" y="419404"/>
                  </a:lnTo>
                  <a:lnTo>
                    <a:pt x="475310" y="383794"/>
                  </a:lnTo>
                  <a:lnTo>
                    <a:pt x="494169" y="344068"/>
                  </a:lnTo>
                  <a:lnTo>
                    <a:pt x="506018" y="300913"/>
                  </a:lnTo>
                  <a:lnTo>
                    <a:pt x="510133" y="255066"/>
                  </a:lnTo>
                  <a:close/>
                </a:path>
                <a:path w="3192145" h="4763135">
                  <a:moveTo>
                    <a:pt x="2010511" y="1993455"/>
                  </a:moveTo>
                  <a:lnTo>
                    <a:pt x="2007717" y="1945220"/>
                  </a:lnTo>
                  <a:lnTo>
                    <a:pt x="1999576" y="1898611"/>
                  </a:lnTo>
                  <a:lnTo>
                    <a:pt x="1986394" y="1853946"/>
                  </a:lnTo>
                  <a:lnTo>
                    <a:pt x="1968461" y="1811540"/>
                  </a:lnTo>
                  <a:lnTo>
                    <a:pt x="1946109" y="1771700"/>
                  </a:lnTo>
                  <a:lnTo>
                    <a:pt x="1919630" y="1734743"/>
                  </a:lnTo>
                  <a:lnTo>
                    <a:pt x="1889340" y="1700961"/>
                  </a:lnTo>
                  <a:lnTo>
                    <a:pt x="1855571" y="1670685"/>
                  </a:lnTo>
                  <a:lnTo>
                    <a:pt x="1818601" y="1644205"/>
                  </a:lnTo>
                  <a:lnTo>
                    <a:pt x="1778762" y="1621853"/>
                  </a:lnTo>
                  <a:lnTo>
                    <a:pt x="1736356" y="1603921"/>
                  </a:lnTo>
                  <a:lnTo>
                    <a:pt x="1691690" y="1590725"/>
                  </a:lnTo>
                  <a:lnTo>
                    <a:pt x="1645081" y="1582585"/>
                  </a:lnTo>
                  <a:lnTo>
                    <a:pt x="1596847" y="1579803"/>
                  </a:lnTo>
                  <a:lnTo>
                    <a:pt x="1548599" y="1582585"/>
                  </a:lnTo>
                  <a:lnTo>
                    <a:pt x="1501990" y="1590725"/>
                  </a:lnTo>
                  <a:lnTo>
                    <a:pt x="1457325" y="1603921"/>
                  </a:lnTo>
                  <a:lnTo>
                    <a:pt x="1414919" y="1621853"/>
                  </a:lnTo>
                  <a:lnTo>
                    <a:pt x="1375079" y="1644205"/>
                  </a:lnTo>
                  <a:lnTo>
                    <a:pt x="1338110" y="1670685"/>
                  </a:lnTo>
                  <a:lnTo>
                    <a:pt x="1304340" y="1700961"/>
                  </a:lnTo>
                  <a:lnTo>
                    <a:pt x="1274051" y="1734743"/>
                  </a:lnTo>
                  <a:lnTo>
                    <a:pt x="1247584" y="1771700"/>
                  </a:lnTo>
                  <a:lnTo>
                    <a:pt x="1225219" y="1811540"/>
                  </a:lnTo>
                  <a:lnTo>
                    <a:pt x="1207300" y="1853946"/>
                  </a:lnTo>
                  <a:lnTo>
                    <a:pt x="1194104" y="1898611"/>
                  </a:lnTo>
                  <a:lnTo>
                    <a:pt x="1185964" y="1945220"/>
                  </a:lnTo>
                  <a:lnTo>
                    <a:pt x="1183182" y="1993455"/>
                  </a:lnTo>
                  <a:lnTo>
                    <a:pt x="1185964" y="2041702"/>
                  </a:lnTo>
                  <a:lnTo>
                    <a:pt x="1194104" y="2088299"/>
                  </a:lnTo>
                  <a:lnTo>
                    <a:pt x="1207300" y="2132965"/>
                  </a:lnTo>
                  <a:lnTo>
                    <a:pt x="1225219" y="2175370"/>
                  </a:lnTo>
                  <a:lnTo>
                    <a:pt x="1247584" y="2215210"/>
                  </a:lnTo>
                  <a:lnTo>
                    <a:pt x="1274051" y="2252180"/>
                  </a:lnTo>
                  <a:lnTo>
                    <a:pt x="1304340" y="2285962"/>
                  </a:lnTo>
                  <a:lnTo>
                    <a:pt x="1338110" y="2316238"/>
                  </a:lnTo>
                  <a:lnTo>
                    <a:pt x="1375079" y="2342718"/>
                  </a:lnTo>
                  <a:lnTo>
                    <a:pt x="1414919" y="2365070"/>
                  </a:lnTo>
                  <a:lnTo>
                    <a:pt x="1457325" y="2383002"/>
                  </a:lnTo>
                  <a:lnTo>
                    <a:pt x="1501990" y="2396198"/>
                  </a:lnTo>
                  <a:lnTo>
                    <a:pt x="1548599" y="2404338"/>
                  </a:lnTo>
                  <a:lnTo>
                    <a:pt x="1596847" y="2407120"/>
                  </a:lnTo>
                  <a:lnTo>
                    <a:pt x="1645081" y="2404338"/>
                  </a:lnTo>
                  <a:lnTo>
                    <a:pt x="1691690" y="2396198"/>
                  </a:lnTo>
                  <a:lnTo>
                    <a:pt x="1736356" y="2383002"/>
                  </a:lnTo>
                  <a:lnTo>
                    <a:pt x="1778762" y="2365070"/>
                  </a:lnTo>
                  <a:lnTo>
                    <a:pt x="1818601" y="2342718"/>
                  </a:lnTo>
                  <a:lnTo>
                    <a:pt x="1855571" y="2316238"/>
                  </a:lnTo>
                  <a:lnTo>
                    <a:pt x="1889340" y="2285962"/>
                  </a:lnTo>
                  <a:lnTo>
                    <a:pt x="1919630" y="2252180"/>
                  </a:lnTo>
                  <a:lnTo>
                    <a:pt x="1946109" y="2215210"/>
                  </a:lnTo>
                  <a:lnTo>
                    <a:pt x="1968461" y="2175370"/>
                  </a:lnTo>
                  <a:lnTo>
                    <a:pt x="1986394" y="2132965"/>
                  </a:lnTo>
                  <a:lnTo>
                    <a:pt x="1999576" y="2088299"/>
                  </a:lnTo>
                  <a:lnTo>
                    <a:pt x="2007717" y="2041702"/>
                  </a:lnTo>
                  <a:lnTo>
                    <a:pt x="2010511" y="1993455"/>
                  </a:lnTo>
                  <a:close/>
                </a:path>
                <a:path w="3192145" h="4763135">
                  <a:moveTo>
                    <a:pt x="3192081" y="4507941"/>
                  </a:moveTo>
                  <a:lnTo>
                    <a:pt x="3187966" y="4462081"/>
                  </a:lnTo>
                  <a:lnTo>
                    <a:pt x="3176117" y="4418939"/>
                  </a:lnTo>
                  <a:lnTo>
                    <a:pt x="3157245" y="4379201"/>
                  </a:lnTo>
                  <a:lnTo>
                    <a:pt x="3132086" y="4343603"/>
                  </a:lnTo>
                  <a:lnTo>
                    <a:pt x="3101340" y="4312856"/>
                  </a:lnTo>
                  <a:lnTo>
                    <a:pt x="3065742" y="4287698"/>
                  </a:lnTo>
                  <a:lnTo>
                    <a:pt x="3026003" y="4268825"/>
                  </a:lnTo>
                  <a:lnTo>
                    <a:pt x="2982861" y="4256976"/>
                  </a:lnTo>
                  <a:lnTo>
                    <a:pt x="2937014" y="4252874"/>
                  </a:lnTo>
                  <a:lnTo>
                    <a:pt x="2891155" y="4256976"/>
                  </a:lnTo>
                  <a:lnTo>
                    <a:pt x="2848013" y="4268825"/>
                  </a:lnTo>
                  <a:lnTo>
                    <a:pt x="2808274" y="4287698"/>
                  </a:lnTo>
                  <a:lnTo>
                    <a:pt x="2772676" y="4312856"/>
                  </a:lnTo>
                  <a:lnTo>
                    <a:pt x="2741930" y="4343603"/>
                  </a:lnTo>
                  <a:lnTo>
                    <a:pt x="2716771" y="4379201"/>
                  </a:lnTo>
                  <a:lnTo>
                    <a:pt x="2697899" y="4418939"/>
                  </a:lnTo>
                  <a:lnTo>
                    <a:pt x="2686050" y="4462081"/>
                  </a:lnTo>
                  <a:lnTo>
                    <a:pt x="2681948" y="4507941"/>
                  </a:lnTo>
                  <a:lnTo>
                    <a:pt x="2686050" y="4553788"/>
                  </a:lnTo>
                  <a:lnTo>
                    <a:pt x="2697899" y="4596943"/>
                  </a:lnTo>
                  <a:lnTo>
                    <a:pt x="2716771" y="4636668"/>
                  </a:lnTo>
                  <a:lnTo>
                    <a:pt x="2741930" y="4672266"/>
                  </a:lnTo>
                  <a:lnTo>
                    <a:pt x="2772676" y="4703013"/>
                  </a:lnTo>
                  <a:lnTo>
                    <a:pt x="2808274" y="4728184"/>
                  </a:lnTo>
                  <a:lnTo>
                    <a:pt x="2848013" y="4747044"/>
                  </a:lnTo>
                  <a:lnTo>
                    <a:pt x="2891155" y="4758893"/>
                  </a:lnTo>
                  <a:lnTo>
                    <a:pt x="2937014" y="4763008"/>
                  </a:lnTo>
                  <a:lnTo>
                    <a:pt x="2982861" y="4758893"/>
                  </a:lnTo>
                  <a:lnTo>
                    <a:pt x="3026003" y="4747044"/>
                  </a:lnTo>
                  <a:lnTo>
                    <a:pt x="3065742" y="4728184"/>
                  </a:lnTo>
                  <a:lnTo>
                    <a:pt x="3101340" y="4703013"/>
                  </a:lnTo>
                  <a:lnTo>
                    <a:pt x="3132086" y="4672266"/>
                  </a:lnTo>
                  <a:lnTo>
                    <a:pt x="3157245" y="4636668"/>
                  </a:lnTo>
                  <a:lnTo>
                    <a:pt x="3176117" y="4596943"/>
                  </a:lnTo>
                  <a:lnTo>
                    <a:pt x="3187966" y="4553788"/>
                  </a:lnTo>
                  <a:lnTo>
                    <a:pt x="3192081" y="4507941"/>
                  </a:lnTo>
                  <a:close/>
                </a:path>
              </a:pathLst>
            </a:custGeom>
            <a:solidFill>
              <a:srgbClr val="5796B1">
                <a:alpha val="8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6">
              <a:extLst>
                <a:ext uri="{FF2B5EF4-FFF2-40B4-BE49-F238E27FC236}">
                  <a16:creationId xmlns:a16="http://schemas.microsoft.com/office/drawing/2014/main" id="{CB05D1B8-DAE4-05E4-C70E-73652F327F15}"/>
                </a:ext>
              </a:extLst>
            </p:cNvPr>
            <p:cNvSpPr/>
            <p:nvPr/>
          </p:nvSpPr>
          <p:spPr>
            <a:xfrm>
              <a:off x="4653368" y="134424"/>
              <a:ext cx="850900" cy="852169"/>
            </a:xfrm>
            <a:custGeom>
              <a:avLst/>
              <a:gdLst/>
              <a:ahLst/>
              <a:cxnLst/>
              <a:rect l="l" t="t" r="r" b="b"/>
              <a:pathLst>
                <a:path w="850900" h="852169">
                  <a:moveTo>
                    <a:pt x="392493" y="0"/>
                  </a:moveTo>
                  <a:lnTo>
                    <a:pt x="392493" y="336727"/>
                  </a:lnTo>
                  <a:lnTo>
                    <a:pt x="154152" y="96215"/>
                  </a:lnTo>
                  <a:lnTo>
                    <a:pt x="100583" y="148132"/>
                  </a:lnTo>
                  <a:lnTo>
                    <a:pt x="332905" y="383184"/>
                  </a:lnTo>
                  <a:lnTo>
                    <a:pt x="0" y="382638"/>
                  </a:lnTo>
                  <a:lnTo>
                    <a:pt x="0" y="462457"/>
                  </a:lnTo>
                  <a:lnTo>
                    <a:pt x="335648" y="462457"/>
                  </a:lnTo>
                  <a:lnTo>
                    <a:pt x="100583" y="697509"/>
                  </a:lnTo>
                  <a:lnTo>
                    <a:pt x="153060" y="749998"/>
                  </a:lnTo>
                  <a:lnTo>
                    <a:pt x="391629" y="511644"/>
                  </a:lnTo>
                  <a:lnTo>
                    <a:pt x="391401" y="851674"/>
                  </a:lnTo>
                  <a:lnTo>
                    <a:pt x="466839" y="851674"/>
                  </a:lnTo>
                  <a:lnTo>
                    <a:pt x="466839" y="517131"/>
                  </a:lnTo>
                  <a:lnTo>
                    <a:pt x="704621" y="752182"/>
                  </a:lnTo>
                  <a:lnTo>
                    <a:pt x="759294" y="697509"/>
                  </a:lnTo>
                  <a:lnTo>
                    <a:pt x="522592" y="461365"/>
                  </a:lnTo>
                  <a:lnTo>
                    <a:pt x="850391" y="461365"/>
                  </a:lnTo>
                  <a:lnTo>
                    <a:pt x="850582" y="388124"/>
                  </a:lnTo>
                  <a:lnTo>
                    <a:pt x="518769" y="388670"/>
                  </a:lnTo>
                  <a:lnTo>
                    <a:pt x="757643" y="148678"/>
                  </a:lnTo>
                  <a:lnTo>
                    <a:pt x="705167" y="97307"/>
                  </a:lnTo>
                  <a:lnTo>
                    <a:pt x="466839" y="336727"/>
                  </a:lnTo>
                  <a:lnTo>
                    <a:pt x="466839" y="546"/>
                  </a:lnTo>
                  <a:lnTo>
                    <a:pt x="392493" y="0"/>
                  </a:lnTo>
                  <a:close/>
                </a:path>
              </a:pathLst>
            </a:custGeom>
            <a:solidFill>
              <a:srgbClr val="2C9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47">
              <a:extLst>
                <a:ext uri="{FF2B5EF4-FFF2-40B4-BE49-F238E27FC236}">
                  <a16:creationId xmlns:a16="http://schemas.microsoft.com/office/drawing/2014/main" id="{AD5F80E3-5801-AC1F-69CD-45322C451497}"/>
                </a:ext>
              </a:extLst>
            </p:cNvPr>
            <p:cNvSpPr/>
            <p:nvPr/>
          </p:nvSpPr>
          <p:spPr>
            <a:xfrm>
              <a:off x="4653368" y="134424"/>
              <a:ext cx="850900" cy="852169"/>
            </a:xfrm>
            <a:custGeom>
              <a:avLst/>
              <a:gdLst/>
              <a:ahLst/>
              <a:cxnLst/>
              <a:rect l="l" t="t" r="r" b="b"/>
              <a:pathLst>
                <a:path w="850900" h="852169">
                  <a:moveTo>
                    <a:pt x="392493" y="0"/>
                  </a:moveTo>
                  <a:lnTo>
                    <a:pt x="466839" y="546"/>
                  </a:lnTo>
                  <a:lnTo>
                    <a:pt x="466839" y="336727"/>
                  </a:lnTo>
                  <a:lnTo>
                    <a:pt x="705167" y="97307"/>
                  </a:lnTo>
                  <a:lnTo>
                    <a:pt x="757643" y="148678"/>
                  </a:lnTo>
                  <a:lnTo>
                    <a:pt x="518769" y="388670"/>
                  </a:lnTo>
                  <a:lnTo>
                    <a:pt x="850582" y="388124"/>
                  </a:lnTo>
                  <a:lnTo>
                    <a:pt x="850391" y="461365"/>
                  </a:lnTo>
                  <a:lnTo>
                    <a:pt x="522592" y="461365"/>
                  </a:lnTo>
                  <a:lnTo>
                    <a:pt x="759294" y="697509"/>
                  </a:lnTo>
                  <a:lnTo>
                    <a:pt x="704621" y="752182"/>
                  </a:lnTo>
                  <a:lnTo>
                    <a:pt x="466839" y="517131"/>
                  </a:lnTo>
                  <a:lnTo>
                    <a:pt x="466839" y="851674"/>
                  </a:lnTo>
                  <a:lnTo>
                    <a:pt x="391401" y="851674"/>
                  </a:lnTo>
                  <a:lnTo>
                    <a:pt x="391629" y="511644"/>
                  </a:lnTo>
                  <a:lnTo>
                    <a:pt x="153060" y="749998"/>
                  </a:lnTo>
                  <a:lnTo>
                    <a:pt x="100583" y="697509"/>
                  </a:lnTo>
                  <a:lnTo>
                    <a:pt x="335648" y="462457"/>
                  </a:lnTo>
                  <a:lnTo>
                    <a:pt x="0" y="462457"/>
                  </a:lnTo>
                  <a:lnTo>
                    <a:pt x="0" y="382638"/>
                  </a:lnTo>
                  <a:lnTo>
                    <a:pt x="332905" y="383184"/>
                  </a:lnTo>
                  <a:lnTo>
                    <a:pt x="100583" y="148132"/>
                  </a:lnTo>
                  <a:lnTo>
                    <a:pt x="154152" y="96215"/>
                  </a:lnTo>
                  <a:lnTo>
                    <a:pt x="392493" y="336727"/>
                  </a:lnTo>
                  <a:lnTo>
                    <a:pt x="392493" y="0"/>
                  </a:lnTo>
                  <a:close/>
                </a:path>
              </a:pathLst>
            </a:custGeom>
            <a:ln w="1927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48">
              <a:extLst>
                <a:ext uri="{FF2B5EF4-FFF2-40B4-BE49-F238E27FC236}">
                  <a16:creationId xmlns:a16="http://schemas.microsoft.com/office/drawing/2014/main" id="{E56201F8-0907-C1A1-4024-B2B8E8200639}"/>
                </a:ext>
              </a:extLst>
            </p:cNvPr>
            <p:cNvSpPr/>
            <p:nvPr/>
          </p:nvSpPr>
          <p:spPr>
            <a:xfrm>
              <a:off x="4650219" y="628789"/>
              <a:ext cx="5054600" cy="4887595"/>
            </a:xfrm>
            <a:custGeom>
              <a:avLst/>
              <a:gdLst/>
              <a:ahLst/>
              <a:cxnLst/>
              <a:rect l="l" t="t" r="r" b="b"/>
              <a:pathLst>
                <a:path w="5054600" h="4887595">
                  <a:moveTo>
                    <a:pt x="510133" y="4091305"/>
                  </a:moveTo>
                  <a:lnTo>
                    <a:pt x="506018" y="4045458"/>
                  </a:lnTo>
                  <a:lnTo>
                    <a:pt x="494169" y="4002303"/>
                  </a:lnTo>
                  <a:lnTo>
                    <a:pt x="475310" y="3962565"/>
                  </a:lnTo>
                  <a:lnTo>
                    <a:pt x="450138" y="3926967"/>
                  </a:lnTo>
                  <a:lnTo>
                    <a:pt x="419392" y="3896233"/>
                  </a:lnTo>
                  <a:lnTo>
                    <a:pt x="383794" y="3871061"/>
                  </a:lnTo>
                  <a:lnTo>
                    <a:pt x="344068" y="3852202"/>
                  </a:lnTo>
                  <a:lnTo>
                    <a:pt x="300913" y="3840353"/>
                  </a:lnTo>
                  <a:lnTo>
                    <a:pt x="255066" y="3836238"/>
                  </a:lnTo>
                  <a:lnTo>
                    <a:pt x="209207" y="3840353"/>
                  </a:lnTo>
                  <a:lnTo>
                    <a:pt x="166065" y="3852202"/>
                  </a:lnTo>
                  <a:lnTo>
                    <a:pt x="126326" y="3871061"/>
                  </a:lnTo>
                  <a:lnTo>
                    <a:pt x="90728" y="3896233"/>
                  </a:lnTo>
                  <a:lnTo>
                    <a:pt x="59982" y="3926967"/>
                  </a:lnTo>
                  <a:lnTo>
                    <a:pt x="34823" y="3962565"/>
                  </a:lnTo>
                  <a:lnTo>
                    <a:pt x="15951" y="4002303"/>
                  </a:lnTo>
                  <a:lnTo>
                    <a:pt x="4102" y="4045458"/>
                  </a:lnTo>
                  <a:lnTo>
                    <a:pt x="0" y="4091305"/>
                  </a:lnTo>
                  <a:lnTo>
                    <a:pt x="4102" y="4137152"/>
                  </a:lnTo>
                  <a:lnTo>
                    <a:pt x="15951" y="4180306"/>
                  </a:lnTo>
                  <a:lnTo>
                    <a:pt x="34823" y="4220045"/>
                  </a:lnTo>
                  <a:lnTo>
                    <a:pt x="59982" y="4255643"/>
                  </a:lnTo>
                  <a:lnTo>
                    <a:pt x="90728" y="4286389"/>
                  </a:lnTo>
                  <a:lnTo>
                    <a:pt x="126326" y="4311548"/>
                  </a:lnTo>
                  <a:lnTo>
                    <a:pt x="166065" y="4330420"/>
                  </a:lnTo>
                  <a:lnTo>
                    <a:pt x="209207" y="4342269"/>
                  </a:lnTo>
                  <a:lnTo>
                    <a:pt x="255066" y="4346372"/>
                  </a:lnTo>
                  <a:lnTo>
                    <a:pt x="300913" y="4342269"/>
                  </a:lnTo>
                  <a:lnTo>
                    <a:pt x="344068" y="4330420"/>
                  </a:lnTo>
                  <a:lnTo>
                    <a:pt x="383794" y="4311548"/>
                  </a:lnTo>
                  <a:lnTo>
                    <a:pt x="419392" y="4286389"/>
                  </a:lnTo>
                  <a:lnTo>
                    <a:pt x="450138" y="4255643"/>
                  </a:lnTo>
                  <a:lnTo>
                    <a:pt x="475310" y="4220045"/>
                  </a:lnTo>
                  <a:lnTo>
                    <a:pt x="494169" y="4180306"/>
                  </a:lnTo>
                  <a:lnTo>
                    <a:pt x="506018" y="4137152"/>
                  </a:lnTo>
                  <a:lnTo>
                    <a:pt x="510133" y="4091305"/>
                  </a:lnTo>
                  <a:close/>
                </a:path>
                <a:path w="5054600" h="4887595">
                  <a:moveTo>
                    <a:pt x="3217964" y="4259237"/>
                  </a:moveTo>
                  <a:lnTo>
                    <a:pt x="3213862" y="4213390"/>
                  </a:lnTo>
                  <a:lnTo>
                    <a:pt x="3202013" y="4170235"/>
                  </a:lnTo>
                  <a:lnTo>
                    <a:pt x="3183140" y="4130510"/>
                  </a:lnTo>
                  <a:lnTo>
                    <a:pt x="3157982" y="4094911"/>
                  </a:lnTo>
                  <a:lnTo>
                    <a:pt x="3127235" y="4064165"/>
                  </a:lnTo>
                  <a:lnTo>
                    <a:pt x="3091637" y="4038993"/>
                  </a:lnTo>
                  <a:lnTo>
                    <a:pt x="3051899" y="4020134"/>
                  </a:lnTo>
                  <a:lnTo>
                    <a:pt x="3008744" y="4008285"/>
                  </a:lnTo>
                  <a:lnTo>
                    <a:pt x="2962897" y="4004170"/>
                  </a:lnTo>
                  <a:lnTo>
                    <a:pt x="2917050" y="4008285"/>
                  </a:lnTo>
                  <a:lnTo>
                    <a:pt x="2873895" y="4020134"/>
                  </a:lnTo>
                  <a:lnTo>
                    <a:pt x="2834157" y="4038993"/>
                  </a:lnTo>
                  <a:lnTo>
                    <a:pt x="2798559" y="4064165"/>
                  </a:lnTo>
                  <a:lnTo>
                    <a:pt x="2767825" y="4094911"/>
                  </a:lnTo>
                  <a:lnTo>
                    <a:pt x="2742654" y="4130510"/>
                  </a:lnTo>
                  <a:lnTo>
                    <a:pt x="2723794" y="4170235"/>
                  </a:lnTo>
                  <a:lnTo>
                    <a:pt x="2711945" y="4213390"/>
                  </a:lnTo>
                  <a:lnTo>
                    <a:pt x="2707830" y="4259237"/>
                  </a:lnTo>
                  <a:lnTo>
                    <a:pt x="2711945" y="4305097"/>
                  </a:lnTo>
                  <a:lnTo>
                    <a:pt x="2723794" y="4348238"/>
                  </a:lnTo>
                  <a:lnTo>
                    <a:pt x="2742654" y="4387977"/>
                  </a:lnTo>
                  <a:lnTo>
                    <a:pt x="2767825" y="4423575"/>
                  </a:lnTo>
                  <a:lnTo>
                    <a:pt x="2798559" y="4454322"/>
                  </a:lnTo>
                  <a:lnTo>
                    <a:pt x="2834157" y="4479480"/>
                  </a:lnTo>
                  <a:lnTo>
                    <a:pt x="2873895" y="4498352"/>
                  </a:lnTo>
                  <a:lnTo>
                    <a:pt x="2917050" y="4510202"/>
                  </a:lnTo>
                  <a:lnTo>
                    <a:pt x="2962897" y="4514304"/>
                  </a:lnTo>
                  <a:lnTo>
                    <a:pt x="3008744" y="4510202"/>
                  </a:lnTo>
                  <a:lnTo>
                    <a:pt x="3051899" y="4498352"/>
                  </a:lnTo>
                  <a:lnTo>
                    <a:pt x="3091637" y="4479480"/>
                  </a:lnTo>
                  <a:lnTo>
                    <a:pt x="3127235" y="4454322"/>
                  </a:lnTo>
                  <a:lnTo>
                    <a:pt x="3157982" y="4423575"/>
                  </a:lnTo>
                  <a:lnTo>
                    <a:pt x="3183140" y="4387977"/>
                  </a:lnTo>
                  <a:lnTo>
                    <a:pt x="3202013" y="4348238"/>
                  </a:lnTo>
                  <a:lnTo>
                    <a:pt x="3213862" y="4305097"/>
                  </a:lnTo>
                  <a:lnTo>
                    <a:pt x="3217964" y="4259237"/>
                  </a:lnTo>
                  <a:close/>
                </a:path>
                <a:path w="5054600" h="4887595">
                  <a:moveTo>
                    <a:pt x="3463302" y="413651"/>
                  </a:moveTo>
                  <a:lnTo>
                    <a:pt x="3460521" y="365417"/>
                  </a:lnTo>
                  <a:lnTo>
                    <a:pt x="3452380" y="318808"/>
                  </a:lnTo>
                  <a:lnTo>
                    <a:pt x="3439185" y="274154"/>
                  </a:lnTo>
                  <a:lnTo>
                    <a:pt x="3421265" y="231749"/>
                  </a:lnTo>
                  <a:lnTo>
                    <a:pt x="3398901" y="191909"/>
                  </a:lnTo>
                  <a:lnTo>
                    <a:pt x="3372434" y="154940"/>
                  </a:lnTo>
                  <a:lnTo>
                    <a:pt x="3342144" y="121158"/>
                  </a:lnTo>
                  <a:lnTo>
                    <a:pt x="3308375" y="90881"/>
                  </a:lnTo>
                  <a:lnTo>
                    <a:pt x="3271405" y="64401"/>
                  </a:lnTo>
                  <a:lnTo>
                    <a:pt x="3231565" y="42049"/>
                  </a:lnTo>
                  <a:lnTo>
                    <a:pt x="3189160" y="24117"/>
                  </a:lnTo>
                  <a:lnTo>
                    <a:pt x="3144494" y="10934"/>
                  </a:lnTo>
                  <a:lnTo>
                    <a:pt x="3097885" y="2794"/>
                  </a:lnTo>
                  <a:lnTo>
                    <a:pt x="3049638" y="0"/>
                  </a:lnTo>
                  <a:lnTo>
                    <a:pt x="3001403" y="2794"/>
                  </a:lnTo>
                  <a:lnTo>
                    <a:pt x="2954794" y="10934"/>
                  </a:lnTo>
                  <a:lnTo>
                    <a:pt x="2910128" y="24117"/>
                  </a:lnTo>
                  <a:lnTo>
                    <a:pt x="2867723" y="42049"/>
                  </a:lnTo>
                  <a:lnTo>
                    <a:pt x="2827883" y="64401"/>
                  </a:lnTo>
                  <a:lnTo>
                    <a:pt x="2790914" y="90881"/>
                  </a:lnTo>
                  <a:lnTo>
                    <a:pt x="2757144" y="121158"/>
                  </a:lnTo>
                  <a:lnTo>
                    <a:pt x="2726855" y="154940"/>
                  </a:lnTo>
                  <a:lnTo>
                    <a:pt x="2700375" y="191909"/>
                  </a:lnTo>
                  <a:lnTo>
                    <a:pt x="2678023" y="231749"/>
                  </a:lnTo>
                  <a:lnTo>
                    <a:pt x="2660091" y="274154"/>
                  </a:lnTo>
                  <a:lnTo>
                    <a:pt x="2646908" y="318808"/>
                  </a:lnTo>
                  <a:lnTo>
                    <a:pt x="2638768" y="365417"/>
                  </a:lnTo>
                  <a:lnTo>
                    <a:pt x="2635974" y="413651"/>
                  </a:lnTo>
                  <a:lnTo>
                    <a:pt x="2638768" y="461899"/>
                  </a:lnTo>
                  <a:lnTo>
                    <a:pt x="2646908" y="508508"/>
                  </a:lnTo>
                  <a:lnTo>
                    <a:pt x="2660091" y="553173"/>
                  </a:lnTo>
                  <a:lnTo>
                    <a:pt x="2678023" y="595579"/>
                  </a:lnTo>
                  <a:lnTo>
                    <a:pt x="2700375" y="635419"/>
                  </a:lnTo>
                  <a:lnTo>
                    <a:pt x="2726855" y="672388"/>
                  </a:lnTo>
                  <a:lnTo>
                    <a:pt x="2757144" y="706158"/>
                  </a:lnTo>
                  <a:lnTo>
                    <a:pt x="2790914" y="736447"/>
                  </a:lnTo>
                  <a:lnTo>
                    <a:pt x="2827883" y="762914"/>
                  </a:lnTo>
                  <a:lnTo>
                    <a:pt x="2867723" y="785279"/>
                  </a:lnTo>
                  <a:lnTo>
                    <a:pt x="2910128" y="803198"/>
                  </a:lnTo>
                  <a:lnTo>
                    <a:pt x="2954794" y="816394"/>
                  </a:lnTo>
                  <a:lnTo>
                    <a:pt x="3001403" y="824534"/>
                  </a:lnTo>
                  <a:lnTo>
                    <a:pt x="3049638" y="827316"/>
                  </a:lnTo>
                  <a:lnTo>
                    <a:pt x="3097885" y="824534"/>
                  </a:lnTo>
                  <a:lnTo>
                    <a:pt x="3144494" y="816394"/>
                  </a:lnTo>
                  <a:lnTo>
                    <a:pt x="3189160" y="803198"/>
                  </a:lnTo>
                  <a:lnTo>
                    <a:pt x="3231565" y="785279"/>
                  </a:lnTo>
                  <a:lnTo>
                    <a:pt x="3271405" y="762914"/>
                  </a:lnTo>
                  <a:lnTo>
                    <a:pt x="3308375" y="736447"/>
                  </a:lnTo>
                  <a:lnTo>
                    <a:pt x="3342144" y="706158"/>
                  </a:lnTo>
                  <a:lnTo>
                    <a:pt x="3372434" y="672388"/>
                  </a:lnTo>
                  <a:lnTo>
                    <a:pt x="3398901" y="635419"/>
                  </a:lnTo>
                  <a:lnTo>
                    <a:pt x="3421265" y="595579"/>
                  </a:lnTo>
                  <a:lnTo>
                    <a:pt x="3439185" y="553173"/>
                  </a:lnTo>
                  <a:lnTo>
                    <a:pt x="3452380" y="508508"/>
                  </a:lnTo>
                  <a:lnTo>
                    <a:pt x="3460521" y="461899"/>
                  </a:lnTo>
                  <a:lnTo>
                    <a:pt x="3463302" y="413651"/>
                  </a:lnTo>
                  <a:close/>
                </a:path>
                <a:path w="5054600" h="4887595">
                  <a:moveTo>
                    <a:pt x="4356125" y="1790534"/>
                  </a:moveTo>
                  <a:lnTo>
                    <a:pt x="4353331" y="1742300"/>
                  </a:lnTo>
                  <a:lnTo>
                    <a:pt x="4345190" y="1695691"/>
                  </a:lnTo>
                  <a:lnTo>
                    <a:pt x="4332008" y="1651025"/>
                  </a:lnTo>
                  <a:lnTo>
                    <a:pt x="4314075" y="1608620"/>
                  </a:lnTo>
                  <a:lnTo>
                    <a:pt x="4291711" y="1568780"/>
                  </a:lnTo>
                  <a:lnTo>
                    <a:pt x="4265244" y="1531823"/>
                  </a:lnTo>
                  <a:lnTo>
                    <a:pt x="4234954" y="1498041"/>
                  </a:lnTo>
                  <a:lnTo>
                    <a:pt x="4201185" y="1467764"/>
                  </a:lnTo>
                  <a:lnTo>
                    <a:pt x="4164215" y="1441284"/>
                  </a:lnTo>
                  <a:lnTo>
                    <a:pt x="4124375" y="1418932"/>
                  </a:lnTo>
                  <a:lnTo>
                    <a:pt x="4081970" y="1401000"/>
                  </a:lnTo>
                  <a:lnTo>
                    <a:pt x="4037304" y="1387805"/>
                  </a:lnTo>
                  <a:lnTo>
                    <a:pt x="3990695" y="1379664"/>
                  </a:lnTo>
                  <a:lnTo>
                    <a:pt x="3942461" y="1376883"/>
                  </a:lnTo>
                  <a:lnTo>
                    <a:pt x="3894213" y="1379664"/>
                  </a:lnTo>
                  <a:lnTo>
                    <a:pt x="3847604" y="1387805"/>
                  </a:lnTo>
                  <a:lnTo>
                    <a:pt x="3802938" y="1401000"/>
                  </a:lnTo>
                  <a:lnTo>
                    <a:pt x="3760533" y="1418932"/>
                  </a:lnTo>
                  <a:lnTo>
                    <a:pt x="3720693" y="1441284"/>
                  </a:lnTo>
                  <a:lnTo>
                    <a:pt x="3683724" y="1467764"/>
                  </a:lnTo>
                  <a:lnTo>
                    <a:pt x="3649954" y="1498041"/>
                  </a:lnTo>
                  <a:lnTo>
                    <a:pt x="3619665" y="1531823"/>
                  </a:lnTo>
                  <a:lnTo>
                    <a:pt x="3593198" y="1568780"/>
                  </a:lnTo>
                  <a:lnTo>
                    <a:pt x="3570833" y="1608620"/>
                  </a:lnTo>
                  <a:lnTo>
                    <a:pt x="3552901" y="1651025"/>
                  </a:lnTo>
                  <a:lnTo>
                    <a:pt x="3539718" y="1695691"/>
                  </a:lnTo>
                  <a:lnTo>
                    <a:pt x="3531578" y="1742300"/>
                  </a:lnTo>
                  <a:lnTo>
                    <a:pt x="3528796" y="1790534"/>
                  </a:lnTo>
                  <a:lnTo>
                    <a:pt x="3531578" y="1838782"/>
                  </a:lnTo>
                  <a:lnTo>
                    <a:pt x="3539718" y="1885391"/>
                  </a:lnTo>
                  <a:lnTo>
                    <a:pt x="3552901" y="1930044"/>
                  </a:lnTo>
                  <a:lnTo>
                    <a:pt x="3570833" y="1972449"/>
                  </a:lnTo>
                  <a:lnTo>
                    <a:pt x="3593198" y="2012302"/>
                  </a:lnTo>
                  <a:lnTo>
                    <a:pt x="3619665" y="2049259"/>
                  </a:lnTo>
                  <a:lnTo>
                    <a:pt x="3649954" y="2083041"/>
                  </a:lnTo>
                  <a:lnTo>
                    <a:pt x="3683724" y="2113318"/>
                  </a:lnTo>
                  <a:lnTo>
                    <a:pt x="3720693" y="2139797"/>
                  </a:lnTo>
                  <a:lnTo>
                    <a:pt x="3760533" y="2162149"/>
                  </a:lnTo>
                  <a:lnTo>
                    <a:pt x="3802938" y="2180082"/>
                  </a:lnTo>
                  <a:lnTo>
                    <a:pt x="3847604" y="2193277"/>
                  </a:lnTo>
                  <a:lnTo>
                    <a:pt x="3894213" y="2201418"/>
                  </a:lnTo>
                  <a:lnTo>
                    <a:pt x="3942461" y="2204199"/>
                  </a:lnTo>
                  <a:lnTo>
                    <a:pt x="3990695" y="2201418"/>
                  </a:lnTo>
                  <a:lnTo>
                    <a:pt x="4037304" y="2193277"/>
                  </a:lnTo>
                  <a:lnTo>
                    <a:pt x="4081970" y="2180082"/>
                  </a:lnTo>
                  <a:lnTo>
                    <a:pt x="4124375" y="2162149"/>
                  </a:lnTo>
                  <a:lnTo>
                    <a:pt x="4164215" y="2139797"/>
                  </a:lnTo>
                  <a:lnTo>
                    <a:pt x="4201185" y="2113318"/>
                  </a:lnTo>
                  <a:lnTo>
                    <a:pt x="4234954" y="2083041"/>
                  </a:lnTo>
                  <a:lnTo>
                    <a:pt x="4265244" y="2049259"/>
                  </a:lnTo>
                  <a:lnTo>
                    <a:pt x="4291711" y="2012302"/>
                  </a:lnTo>
                  <a:lnTo>
                    <a:pt x="4314075" y="1972449"/>
                  </a:lnTo>
                  <a:lnTo>
                    <a:pt x="4332008" y="1930044"/>
                  </a:lnTo>
                  <a:lnTo>
                    <a:pt x="4345190" y="1885391"/>
                  </a:lnTo>
                  <a:lnTo>
                    <a:pt x="4353331" y="1838782"/>
                  </a:lnTo>
                  <a:lnTo>
                    <a:pt x="4356125" y="1790534"/>
                  </a:lnTo>
                  <a:close/>
                </a:path>
                <a:path w="5054600" h="4887595">
                  <a:moveTo>
                    <a:pt x="5054358" y="4632083"/>
                  </a:moveTo>
                  <a:lnTo>
                    <a:pt x="5050256" y="4586236"/>
                  </a:lnTo>
                  <a:lnTo>
                    <a:pt x="5038407" y="4543082"/>
                  </a:lnTo>
                  <a:lnTo>
                    <a:pt x="5019535" y="4503344"/>
                  </a:lnTo>
                  <a:lnTo>
                    <a:pt x="4994376" y="4467745"/>
                  </a:lnTo>
                  <a:lnTo>
                    <a:pt x="4963630" y="4436999"/>
                  </a:lnTo>
                  <a:lnTo>
                    <a:pt x="4928032" y="4411840"/>
                  </a:lnTo>
                  <a:lnTo>
                    <a:pt x="4888293" y="4392968"/>
                  </a:lnTo>
                  <a:lnTo>
                    <a:pt x="4845139" y="4381119"/>
                  </a:lnTo>
                  <a:lnTo>
                    <a:pt x="4799292" y="4377017"/>
                  </a:lnTo>
                  <a:lnTo>
                    <a:pt x="4753445" y="4381119"/>
                  </a:lnTo>
                  <a:lnTo>
                    <a:pt x="4710290" y="4392968"/>
                  </a:lnTo>
                  <a:lnTo>
                    <a:pt x="4670552" y="4411840"/>
                  </a:lnTo>
                  <a:lnTo>
                    <a:pt x="4634954" y="4436999"/>
                  </a:lnTo>
                  <a:lnTo>
                    <a:pt x="4604220" y="4467745"/>
                  </a:lnTo>
                  <a:lnTo>
                    <a:pt x="4579048" y="4503344"/>
                  </a:lnTo>
                  <a:lnTo>
                    <a:pt x="4560189" y="4543082"/>
                  </a:lnTo>
                  <a:lnTo>
                    <a:pt x="4548340" y="4586236"/>
                  </a:lnTo>
                  <a:lnTo>
                    <a:pt x="4544225" y="4632083"/>
                  </a:lnTo>
                  <a:lnTo>
                    <a:pt x="4548340" y="4677930"/>
                  </a:lnTo>
                  <a:lnTo>
                    <a:pt x="4560189" y="4721085"/>
                  </a:lnTo>
                  <a:lnTo>
                    <a:pt x="4579048" y="4760811"/>
                  </a:lnTo>
                  <a:lnTo>
                    <a:pt x="4604220" y="4796421"/>
                  </a:lnTo>
                  <a:lnTo>
                    <a:pt x="4634954" y="4827155"/>
                  </a:lnTo>
                  <a:lnTo>
                    <a:pt x="4670552" y="4852327"/>
                  </a:lnTo>
                  <a:lnTo>
                    <a:pt x="4710290" y="4871186"/>
                  </a:lnTo>
                  <a:lnTo>
                    <a:pt x="4753445" y="4883035"/>
                  </a:lnTo>
                  <a:lnTo>
                    <a:pt x="4799292" y="4887150"/>
                  </a:lnTo>
                  <a:lnTo>
                    <a:pt x="4845139" y="4883035"/>
                  </a:lnTo>
                  <a:lnTo>
                    <a:pt x="4888293" y="4871186"/>
                  </a:lnTo>
                  <a:lnTo>
                    <a:pt x="4928032" y="4852327"/>
                  </a:lnTo>
                  <a:lnTo>
                    <a:pt x="4963630" y="4827155"/>
                  </a:lnTo>
                  <a:lnTo>
                    <a:pt x="4994376" y="4796421"/>
                  </a:lnTo>
                  <a:lnTo>
                    <a:pt x="5019535" y="4760811"/>
                  </a:lnTo>
                  <a:lnTo>
                    <a:pt x="5038407" y="4721085"/>
                  </a:lnTo>
                  <a:lnTo>
                    <a:pt x="5050256" y="4677930"/>
                  </a:lnTo>
                  <a:lnTo>
                    <a:pt x="5054358" y="4632083"/>
                  </a:lnTo>
                  <a:close/>
                </a:path>
              </a:pathLst>
            </a:custGeom>
            <a:solidFill>
              <a:srgbClr val="5796B1">
                <a:alpha val="8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49">
              <a:extLst>
                <a:ext uri="{FF2B5EF4-FFF2-40B4-BE49-F238E27FC236}">
                  <a16:creationId xmlns:a16="http://schemas.microsoft.com/office/drawing/2014/main" id="{079B02F1-0F1A-727E-4ADE-12223F76B6CD}"/>
                </a:ext>
              </a:extLst>
            </p:cNvPr>
            <p:cNvSpPr/>
            <p:nvPr/>
          </p:nvSpPr>
          <p:spPr>
            <a:xfrm>
              <a:off x="6012193" y="1989190"/>
              <a:ext cx="1508760" cy="2324100"/>
            </a:xfrm>
            <a:custGeom>
              <a:avLst/>
              <a:gdLst/>
              <a:ahLst/>
              <a:cxnLst/>
              <a:rect l="l" t="t" r="r" b="b"/>
              <a:pathLst>
                <a:path w="1508759" h="2324100">
                  <a:moveTo>
                    <a:pt x="1508633" y="2323985"/>
                  </a:moveTo>
                  <a:lnTo>
                    <a:pt x="0" y="0"/>
                  </a:lnTo>
                </a:path>
              </a:pathLst>
            </a:custGeom>
            <a:ln w="127000">
              <a:solidFill>
                <a:srgbClr val="00AEE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50">
              <a:extLst>
                <a:ext uri="{FF2B5EF4-FFF2-40B4-BE49-F238E27FC236}">
                  <a16:creationId xmlns:a16="http://schemas.microsoft.com/office/drawing/2014/main" id="{98E2A082-1846-FE09-73A6-7E88D8FD89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1006" y="4471009"/>
              <a:ext cx="127000" cy="127000"/>
            </a:xfrm>
            <a:prstGeom prst="rect">
              <a:avLst/>
            </a:prstGeom>
          </p:spPr>
        </p:pic>
        <p:pic>
          <p:nvPicPr>
            <p:cNvPr id="66" name="object 51">
              <a:extLst>
                <a:ext uri="{FF2B5EF4-FFF2-40B4-BE49-F238E27FC236}">
                  <a16:creationId xmlns:a16="http://schemas.microsoft.com/office/drawing/2014/main" id="{358C667D-ED74-19F1-42C7-62F085A8F79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6866" y="1815020"/>
              <a:ext cx="127000" cy="127000"/>
            </a:xfrm>
            <a:prstGeom prst="rect">
              <a:avLst/>
            </a:prstGeom>
          </p:spPr>
        </p:pic>
        <p:sp>
          <p:nvSpPr>
            <p:cNvPr id="67" name="object 52">
              <a:extLst>
                <a:ext uri="{FF2B5EF4-FFF2-40B4-BE49-F238E27FC236}">
                  <a16:creationId xmlns:a16="http://schemas.microsoft.com/office/drawing/2014/main" id="{B597556E-A491-F898-4954-14262C9768ED}"/>
                </a:ext>
              </a:extLst>
            </p:cNvPr>
            <p:cNvSpPr/>
            <p:nvPr/>
          </p:nvSpPr>
          <p:spPr>
            <a:xfrm>
              <a:off x="7868190" y="3542733"/>
              <a:ext cx="1966595" cy="1285240"/>
            </a:xfrm>
            <a:custGeom>
              <a:avLst/>
              <a:gdLst/>
              <a:ahLst/>
              <a:cxnLst/>
              <a:rect l="l" t="t" r="r" b="b"/>
              <a:pathLst>
                <a:path w="1966595" h="1285239">
                  <a:moveTo>
                    <a:pt x="1966328" y="0"/>
                  </a:moveTo>
                  <a:lnTo>
                    <a:pt x="0" y="1284871"/>
                  </a:lnTo>
                </a:path>
              </a:pathLst>
            </a:custGeom>
            <a:ln w="635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53">
              <a:extLst>
                <a:ext uri="{FF2B5EF4-FFF2-40B4-BE49-F238E27FC236}">
                  <a16:creationId xmlns:a16="http://schemas.microsoft.com/office/drawing/2014/main" id="{FCF61A06-A5C7-0EFE-C1A7-2F1A1EC7910D}"/>
                </a:ext>
              </a:extLst>
            </p:cNvPr>
            <p:cNvSpPr/>
            <p:nvPr/>
          </p:nvSpPr>
          <p:spPr>
            <a:xfrm>
              <a:off x="9716862" y="3471909"/>
              <a:ext cx="170815" cy="215900"/>
            </a:xfrm>
            <a:custGeom>
              <a:avLst/>
              <a:gdLst/>
              <a:ahLst/>
              <a:cxnLst/>
              <a:rect l="l" t="t" r="r" b="b"/>
              <a:pathLst>
                <a:path w="170815" h="215900">
                  <a:moveTo>
                    <a:pt x="0" y="0"/>
                  </a:moveTo>
                  <a:lnTo>
                    <a:pt x="170815" y="58813"/>
                  </a:lnTo>
                  <a:lnTo>
                    <a:pt x="116865" y="215519"/>
                  </a:lnTo>
                </a:path>
              </a:pathLst>
            </a:custGeom>
            <a:ln w="635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54">
              <a:extLst>
                <a:ext uri="{FF2B5EF4-FFF2-40B4-BE49-F238E27FC236}">
                  <a16:creationId xmlns:a16="http://schemas.microsoft.com/office/drawing/2014/main" id="{660ABE00-C61B-2ABC-21D1-09CD8223A6D3}"/>
                </a:ext>
              </a:extLst>
            </p:cNvPr>
            <p:cNvSpPr/>
            <p:nvPr/>
          </p:nvSpPr>
          <p:spPr>
            <a:xfrm>
              <a:off x="10516669" y="3034581"/>
              <a:ext cx="137795" cy="170815"/>
            </a:xfrm>
            <a:custGeom>
              <a:avLst/>
              <a:gdLst/>
              <a:ahLst/>
              <a:cxnLst/>
              <a:rect l="l" t="t" r="r" b="b"/>
              <a:pathLst>
                <a:path w="137795" h="170814">
                  <a:moveTo>
                    <a:pt x="0" y="0"/>
                  </a:moveTo>
                  <a:lnTo>
                    <a:pt x="137452" y="44665"/>
                  </a:lnTo>
                  <a:lnTo>
                    <a:pt x="96481" y="170751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55">
              <a:extLst>
                <a:ext uri="{FF2B5EF4-FFF2-40B4-BE49-F238E27FC236}">
                  <a16:creationId xmlns:a16="http://schemas.microsoft.com/office/drawing/2014/main" id="{D7711F2E-55D7-93E7-7C06-510626CC2B8D}"/>
                </a:ext>
              </a:extLst>
            </p:cNvPr>
            <p:cNvSpPr/>
            <p:nvPr/>
          </p:nvSpPr>
          <p:spPr>
            <a:xfrm>
              <a:off x="10087449" y="3331414"/>
              <a:ext cx="139700" cy="167005"/>
            </a:xfrm>
            <a:custGeom>
              <a:avLst/>
              <a:gdLst/>
              <a:ahLst/>
              <a:cxnLst/>
              <a:rect l="l" t="t" r="r" b="b"/>
              <a:pathLst>
                <a:path w="139700" h="167004">
                  <a:moveTo>
                    <a:pt x="139268" y="166382"/>
                  </a:moveTo>
                  <a:lnTo>
                    <a:pt x="0" y="127761"/>
                  </a:lnTo>
                  <a:lnTo>
                    <a:pt x="35420" y="0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56">
              <a:extLst>
                <a:ext uri="{FF2B5EF4-FFF2-40B4-BE49-F238E27FC236}">
                  <a16:creationId xmlns:a16="http://schemas.microsoft.com/office/drawing/2014/main" id="{31FEC332-0B79-1771-2A26-3E1D78BD5F5B}"/>
                </a:ext>
              </a:extLst>
            </p:cNvPr>
            <p:cNvSpPr/>
            <p:nvPr/>
          </p:nvSpPr>
          <p:spPr>
            <a:xfrm>
              <a:off x="10092948" y="3086816"/>
              <a:ext cx="539750" cy="381000"/>
            </a:xfrm>
            <a:custGeom>
              <a:avLst/>
              <a:gdLst/>
              <a:ahLst/>
              <a:cxnLst/>
              <a:rect l="l" t="t" r="r" b="b"/>
              <a:pathLst>
                <a:path w="539750" h="381000">
                  <a:moveTo>
                    <a:pt x="539305" y="0"/>
                  </a:moveTo>
                  <a:lnTo>
                    <a:pt x="0" y="380504"/>
                  </a:lnTo>
                </a:path>
              </a:pathLst>
            </a:custGeom>
            <a:ln w="635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57">
              <a:extLst>
                <a:ext uri="{FF2B5EF4-FFF2-40B4-BE49-F238E27FC236}">
                  <a16:creationId xmlns:a16="http://schemas.microsoft.com/office/drawing/2014/main" id="{A5A1D898-54F9-B801-D8A7-05DE395CDB6E}"/>
                </a:ext>
              </a:extLst>
            </p:cNvPr>
            <p:cNvSpPr/>
            <p:nvPr/>
          </p:nvSpPr>
          <p:spPr>
            <a:xfrm>
              <a:off x="8109583" y="6805822"/>
              <a:ext cx="181610" cy="125095"/>
            </a:xfrm>
            <a:custGeom>
              <a:avLst/>
              <a:gdLst/>
              <a:ahLst/>
              <a:cxnLst/>
              <a:rect l="l" t="t" r="r" b="b"/>
              <a:pathLst>
                <a:path w="181609" h="125095">
                  <a:moveTo>
                    <a:pt x="181165" y="75158"/>
                  </a:moveTo>
                  <a:lnTo>
                    <a:pt x="45351" y="124587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58">
              <a:extLst>
                <a:ext uri="{FF2B5EF4-FFF2-40B4-BE49-F238E27FC236}">
                  <a16:creationId xmlns:a16="http://schemas.microsoft.com/office/drawing/2014/main" id="{631E9434-C296-5BBC-3EF8-C35E31A5CEAE}"/>
                </a:ext>
              </a:extLst>
            </p:cNvPr>
            <p:cNvSpPr/>
            <p:nvPr/>
          </p:nvSpPr>
          <p:spPr>
            <a:xfrm>
              <a:off x="7760304" y="4708481"/>
              <a:ext cx="669290" cy="1013460"/>
            </a:xfrm>
            <a:custGeom>
              <a:avLst/>
              <a:gdLst/>
              <a:ahLst/>
              <a:cxnLst/>
              <a:rect l="l" t="t" r="r" b="b"/>
              <a:pathLst>
                <a:path w="669290" h="1013460">
                  <a:moveTo>
                    <a:pt x="669010" y="1013396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59">
              <a:extLst>
                <a:ext uri="{FF2B5EF4-FFF2-40B4-BE49-F238E27FC236}">
                  <a16:creationId xmlns:a16="http://schemas.microsoft.com/office/drawing/2014/main" id="{775FD663-695A-9DCE-E4DB-A5193E8802D9}"/>
                </a:ext>
              </a:extLst>
            </p:cNvPr>
            <p:cNvSpPr/>
            <p:nvPr/>
          </p:nvSpPr>
          <p:spPr>
            <a:xfrm>
              <a:off x="8284621" y="5604220"/>
              <a:ext cx="215900" cy="170815"/>
            </a:xfrm>
            <a:custGeom>
              <a:avLst/>
              <a:gdLst/>
              <a:ahLst/>
              <a:cxnLst/>
              <a:rect l="l" t="t" r="r" b="b"/>
              <a:pathLst>
                <a:path w="215900" h="170814">
                  <a:moveTo>
                    <a:pt x="215519" y="0"/>
                  </a:moveTo>
                  <a:lnTo>
                    <a:pt x="156705" y="170814"/>
                  </a:lnTo>
                  <a:lnTo>
                    <a:pt x="0" y="116865"/>
                  </a:lnTo>
                </a:path>
              </a:pathLst>
            </a:custGeom>
            <a:ln w="635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60">
              <a:extLst>
                <a:ext uri="{FF2B5EF4-FFF2-40B4-BE49-F238E27FC236}">
                  <a16:creationId xmlns:a16="http://schemas.microsoft.com/office/drawing/2014/main" id="{31BBE0E7-4EDB-8230-2B31-5FE4F6F721CB}"/>
                </a:ext>
              </a:extLst>
            </p:cNvPr>
            <p:cNvSpPr/>
            <p:nvPr/>
          </p:nvSpPr>
          <p:spPr>
            <a:xfrm>
              <a:off x="7699356" y="4662397"/>
              <a:ext cx="207010" cy="174625"/>
            </a:xfrm>
            <a:custGeom>
              <a:avLst/>
              <a:gdLst/>
              <a:ahLst/>
              <a:cxnLst/>
              <a:rect l="l" t="t" r="r" b="b"/>
              <a:pathLst>
                <a:path w="207009" h="174625">
                  <a:moveTo>
                    <a:pt x="0" y="174497"/>
                  </a:moveTo>
                  <a:lnTo>
                    <a:pt x="46761" y="0"/>
                  </a:lnTo>
                  <a:lnTo>
                    <a:pt x="206844" y="42887"/>
                  </a:lnTo>
                </a:path>
              </a:pathLst>
            </a:custGeom>
            <a:ln w="635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61">
              <a:extLst>
                <a:ext uri="{FF2B5EF4-FFF2-40B4-BE49-F238E27FC236}">
                  <a16:creationId xmlns:a16="http://schemas.microsoft.com/office/drawing/2014/main" id="{A6BF3DDE-80BA-2C29-0796-390BD52254E4}"/>
                </a:ext>
              </a:extLst>
            </p:cNvPr>
            <p:cNvSpPr/>
            <p:nvPr/>
          </p:nvSpPr>
          <p:spPr>
            <a:xfrm>
              <a:off x="8743903" y="4233251"/>
              <a:ext cx="601345" cy="906144"/>
            </a:xfrm>
            <a:custGeom>
              <a:avLst/>
              <a:gdLst/>
              <a:ahLst/>
              <a:cxnLst/>
              <a:rect l="l" t="t" r="r" b="b"/>
              <a:pathLst>
                <a:path w="601345" h="906145">
                  <a:moveTo>
                    <a:pt x="601281" y="905814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62">
              <a:extLst>
                <a:ext uri="{FF2B5EF4-FFF2-40B4-BE49-F238E27FC236}">
                  <a16:creationId xmlns:a16="http://schemas.microsoft.com/office/drawing/2014/main" id="{AD8AE493-FFFF-84E1-EE62-B98A737FF20B}"/>
                </a:ext>
              </a:extLst>
            </p:cNvPr>
            <p:cNvSpPr/>
            <p:nvPr/>
          </p:nvSpPr>
          <p:spPr>
            <a:xfrm>
              <a:off x="9200490" y="5021408"/>
              <a:ext cx="215900" cy="170815"/>
            </a:xfrm>
            <a:custGeom>
              <a:avLst/>
              <a:gdLst/>
              <a:ahLst/>
              <a:cxnLst/>
              <a:rect l="l" t="t" r="r" b="b"/>
              <a:pathLst>
                <a:path w="215900" h="170814">
                  <a:moveTo>
                    <a:pt x="215519" y="0"/>
                  </a:moveTo>
                  <a:lnTo>
                    <a:pt x="156705" y="170815"/>
                  </a:lnTo>
                  <a:lnTo>
                    <a:pt x="0" y="116865"/>
                  </a:lnTo>
                </a:path>
              </a:pathLst>
            </a:custGeom>
            <a:ln w="635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63">
              <a:extLst>
                <a:ext uri="{FF2B5EF4-FFF2-40B4-BE49-F238E27FC236}">
                  <a16:creationId xmlns:a16="http://schemas.microsoft.com/office/drawing/2014/main" id="{F58AAA0D-1575-EE96-364F-4A73B6A8751C}"/>
                </a:ext>
              </a:extLst>
            </p:cNvPr>
            <p:cNvSpPr/>
            <p:nvPr/>
          </p:nvSpPr>
          <p:spPr>
            <a:xfrm>
              <a:off x="7310265" y="2495934"/>
              <a:ext cx="1587500" cy="1017269"/>
            </a:xfrm>
            <a:custGeom>
              <a:avLst/>
              <a:gdLst/>
              <a:ahLst/>
              <a:cxnLst/>
              <a:rect l="l" t="t" r="r" b="b"/>
              <a:pathLst>
                <a:path w="1587500" h="1017270">
                  <a:moveTo>
                    <a:pt x="0" y="1016850"/>
                  </a:moveTo>
                  <a:lnTo>
                    <a:pt x="1587500" y="0"/>
                  </a:lnTo>
                </a:path>
              </a:pathLst>
            </a:custGeom>
            <a:ln w="127000">
              <a:solidFill>
                <a:srgbClr val="00AEE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64">
              <a:extLst>
                <a:ext uri="{FF2B5EF4-FFF2-40B4-BE49-F238E27FC236}">
                  <a16:creationId xmlns:a16="http://schemas.microsoft.com/office/drawing/2014/main" id="{2930E046-B6E5-442D-041A-94C71A91A9D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35100" y="3584865"/>
              <a:ext cx="127000" cy="127000"/>
            </a:xfrm>
            <a:prstGeom prst="rect">
              <a:avLst/>
            </a:prstGeom>
          </p:spPr>
        </p:pic>
        <p:pic>
          <p:nvPicPr>
            <p:cNvPr id="80" name="object 65">
              <a:extLst>
                <a:ext uri="{FF2B5EF4-FFF2-40B4-BE49-F238E27FC236}">
                  <a16:creationId xmlns:a16="http://schemas.microsoft.com/office/drawing/2014/main" id="{EF168370-2038-8978-0525-A229FF07C72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40100" y="2364649"/>
              <a:ext cx="127000" cy="127000"/>
            </a:xfrm>
            <a:prstGeom prst="rect">
              <a:avLst/>
            </a:prstGeom>
          </p:spPr>
        </p:pic>
        <p:sp>
          <p:nvSpPr>
            <p:cNvPr id="81" name="object 66">
              <a:extLst>
                <a:ext uri="{FF2B5EF4-FFF2-40B4-BE49-F238E27FC236}">
                  <a16:creationId xmlns:a16="http://schemas.microsoft.com/office/drawing/2014/main" id="{E7A4A57C-A33B-CBF8-E9C6-EBE86971464A}"/>
                </a:ext>
              </a:extLst>
            </p:cNvPr>
            <p:cNvSpPr/>
            <p:nvPr/>
          </p:nvSpPr>
          <p:spPr>
            <a:xfrm>
              <a:off x="5245560" y="905104"/>
              <a:ext cx="213995" cy="172085"/>
            </a:xfrm>
            <a:custGeom>
              <a:avLst/>
              <a:gdLst/>
              <a:ahLst/>
              <a:cxnLst/>
              <a:rect l="l" t="t" r="r" b="b"/>
              <a:pathLst>
                <a:path w="213995" h="172084">
                  <a:moveTo>
                    <a:pt x="0" y="171818"/>
                  </a:moveTo>
                  <a:lnTo>
                    <a:pt x="55829" y="0"/>
                  </a:lnTo>
                  <a:lnTo>
                    <a:pt x="213448" y="51219"/>
                  </a:lnTo>
                </a:path>
              </a:pathLst>
            </a:custGeom>
            <a:ln w="47625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67">
              <a:extLst>
                <a:ext uri="{FF2B5EF4-FFF2-40B4-BE49-F238E27FC236}">
                  <a16:creationId xmlns:a16="http://schemas.microsoft.com/office/drawing/2014/main" id="{3C9CDFEF-BFB4-8FE2-EC54-E795310D7BF3}"/>
                </a:ext>
              </a:extLst>
            </p:cNvPr>
            <p:cNvSpPr/>
            <p:nvPr/>
          </p:nvSpPr>
          <p:spPr>
            <a:xfrm>
              <a:off x="5515236" y="1285831"/>
              <a:ext cx="208279" cy="174625"/>
            </a:xfrm>
            <a:custGeom>
              <a:avLst/>
              <a:gdLst/>
              <a:ahLst/>
              <a:cxnLst/>
              <a:rect l="l" t="t" r="r" b="b"/>
              <a:pathLst>
                <a:path w="208279" h="174625">
                  <a:moveTo>
                    <a:pt x="207987" y="0"/>
                  </a:moveTo>
                  <a:lnTo>
                    <a:pt x="159702" y="174091"/>
                  </a:lnTo>
                  <a:lnTo>
                    <a:pt x="0" y="129794"/>
                  </a:lnTo>
                </a:path>
              </a:pathLst>
            </a:custGeom>
            <a:ln w="47625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68">
              <a:extLst>
                <a:ext uri="{FF2B5EF4-FFF2-40B4-BE49-F238E27FC236}">
                  <a16:creationId xmlns:a16="http://schemas.microsoft.com/office/drawing/2014/main" id="{B53B0B80-1E43-3D92-663D-21F279670A3C}"/>
                </a:ext>
              </a:extLst>
            </p:cNvPr>
            <p:cNvSpPr/>
            <p:nvPr/>
          </p:nvSpPr>
          <p:spPr>
            <a:xfrm>
              <a:off x="5305903" y="920973"/>
              <a:ext cx="381000" cy="539750"/>
            </a:xfrm>
            <a:custGeom>
              <a:avLst/>
              <a:gdLst/>
              <a:ahLst/>
              <a:cxnLst/>
              <a:rect l="l" t="t" r="r" b="b"/>
              <a:pathLst>
                <a:path w="381000" h="539750">
                  <a:moveTo>
                    <a:pt x="0" y="0"/>
                  </a:moveTo>
                  <a:lnTo>
                    <a:pt x="380504" y="539305"/>
                  </a:lnTo>
                </a:path>
              </a:pathLst>
            </a:custGeom>
            <a:ln w="762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69">
              <a:extLst>
                <a:ext uri="{FF2B5EF4-FFF2-40B4-BE49-F238E27FC236}">
                  <a16:creationId xmlns:a16="http://schemas.microsoft.com/office/drawing/2014/main" id="{F270264C-0655-5031-6766-265846C4270F}"/>
                </a:ext>
              </a:extLst>
            </p:cNvPr>
            <p:cNvSpPr/>
            <p:nvPr/>
          </p:nvSpPr>
          <p:spPr>
            <a:xfrm>
              <a:off x="6726065" y="1619634"/>
              <a:ext cx="1587500" cy="1017269"/>
            </a:xfrm>
            <a:custGeom>
              <a:avLst/>
              <a:gdLst/>
              <a:ahLst/>
              <a:cxnLst/>
              <a:rect l="l" t="t" r="r" b="b"/>
              <a:pathLst>
                <a:path w="1587500" h="1017269">
                  <a:moveTo>
                    <a:pt x="0" y="1016850"/>
                  </a:moveTo>
                  <a:lnTo>
                    <a:pt x="1587500" y="0"/>
                  </a:lnTo>
                </a:path>
              </a:pathLst>
            </a:custGeom>
            <a:ln w="127000">
              <a:solidFill>
                <a:srgbClr val="00AEE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70">
              <a:extLst>
                <a:ext uri="{FF2B5EF4-FFF2-40B4-BE49-F238E27FC236}">
                  <a16:creationId xmlns:a16="http://schemas.microsoft.com/office/drawing/2014/main" id="{B3A1EFEA-EF15-428F-3B1B-5263E43D3C9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0900" y="2708565"/>
              <a:ext cx="127000" cy="127000"/>
            </a:xfrm>
            <a:prstGeom prst="rect">
              <a:avLst/>
            </a:prstGeom>
          </p:spPr>
        </p:pic>
        <p:pic>
          <p:nvPicPr>
            <p:cNvPr id="86" name="object 71">
              <a:extLst>
                <a:ext uri="{FF2B5EF4-FFF2-40B4-BE49-F238E27FC236}">
                  <a16:creationId xmlns:a16="http://schemas.microsoft.com/office/drawing/2014/main" id="{3EB1E992-931F-D654-4BA1-6A9F81D0FDF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55900" y="1488349"/>
              <a:ext cx="127000" cy="127000"/>
            </a:xfrm>
            <a:prstGeom prst="rect">
              <a:avLst/>
            </a:prstGeom>
          </p:spPr>
        </p:pic>
        <p:sp>
          <p:nvSpPr>
            <p:cNvPr id="90" name="object 75">
              <a:extLst>
                <a:ext uri="{FF2B5EF4-FFF2-40B4-BE49-F238E27FC236}">
                  <a16:creationId xmlns:a16="http://schemas.microsoft.com/office/drawing/2014/main" id="{5B8BE870-E92B-CA34-AA00-189107B8C4C9}"/>
                </a:ext>
              </a:extLst>
            </p:cNvPr>
            <p:cNvSpPr/>
            <p:nvPr/>
          </p:nvSpPr>
          <p:spPr>
            <a:xfrm>
              <a:off x="6201567" y="3558907"/>
              <a:ext cx="516890" cy="331470"/>
            </a:xfrm>
            <a:custGeom>
              <a:avLst/>
              <a:gdLst/>
              <a:ahLst/>
              <a:cxnLst/>
              <a:rect l="l" t="t" r="r" b="b"/>
              <a:pathLst>
                <a:path w="516890" h="331470">
                  <a:moveTo>
                    <a:pt x="0" y="331076"/>
                  </a:moveTo>
                  <a:lnTo>
                    <a:pt x="516877" y="0"/>
                  </a:lnTo>
                </a:path>
              </a:pathLst>
            </a:custGeom>
            <a:ln w="126999">
              <a:solidFill>
                <a:srgbClr val="00AEE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76">
              <a:extLst>
                <a:ext uri="{FF2B5EF4-FFF2-40B4-BE49-F238E27FC236}">
                  <a16:creationId xmlns:a16="http://schemas.microsoft.com/office/drawing/2014/main" id="{FFDA55DF-8D93-F044-F80A-F434DD61A45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1316" y="3958914"/>
              <a:ext cx="127000" cy="127000"/>
            </a:xfrm>
            <a:prstGeom prst="rect">
              <a:avLst/>
            </a:prstGeom>
          </p:spPr>
        </p:pic>
        <p:pic>
          <p:nvPicPr>
            <p:cNvPr id="92" name="object 77">
              <a:extLst>
                <a:ext uri="{FF2B5EF4-FFF2-40B4-BE49-F238E27FC236}">
                  <a16:creationId xmlns:a16="http://schemas.microsoft.com/office/drawing/2014/main" id="{208EEF9F-8DE2-ED0D-4B59-CAA51DDA5D8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8315" y="3429185"/>
              <a:ext cx="127000" cy="127000"/>
            </a:xfrm>
            <a:prstGeom prst="rect">
              <a:avLst/>
            </a:prstGeom>
          </p:spPr>
        </p:pic>
        <p:sp>
          <p:nvSpPr>
            <p:cNvPr id="93" name="object 78">
              <a:extLst>
                <a:ext uri="{FF2B5EF4-FFF2-40B4-BE49-F238E27FC236}">
                  <a16:creationId xmlns:a16="http://schemas.microsoft.com/office/drawing/2014/main" id="{4ADE4FBD-649F-C2E6-BA8C-C0B9D8281960}"/>
                </a:ext>
              </a:extLst>
            </p:cNvPr>
            <p:cNvSpPr/>
            <p:nvPr/>
          </p:nvSpPr>
          <p:spPr>
            <a:xfrm>
              <a:off x="4948057" y="4111325"/>
              <a:ext cx="901065" cy="586740"/>
            </a:xfrm>
            <a:custGeom>
              <a:avLst/>
              <a:gdLst/>
              <a:ahLst/>
              <a:cxnLst/>
              <a:rect l="l" t="t" r="r" b="b"/>
              <a:pathLst>
                <a:path w="901064" h="586739">
                  <a:moveTo>
                    <a:pt x="900861" y="0"/>
                  </a:moveTo>
                  <a:lnTo>
                    <a:pt x="0" y="586625"/>
                  </a:lnTo>
                </a:path>
              </a:pathLst>
            </a:custGeom>
            <a:ln w="635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79">
              <a:extLst>
                <a:ext uri="{FF2B5EF4-FFF2-40B4-BE49-F238E27FC236}">
                  <a16:creationId xmlns:a16="http://schemas.microsoft.com/office/drawing/2014/main" id="{35C355ED-DB33-E0F0-5477-A13FB80943B6}"/>
                </a:ext>
              </a:extLst>
            </p:cNvPr>
            <p:cNvSpPr/>
            <p:nvPr/>
          </p:nvSpPr>
          <p:spPr>
            <a:xfrm>
              <a:off x="5694683" y="4048803"/>
              <a:ext cx="170815" cy="215900"/>
            </a:xfrm>
            <a:custGeom>
              <a:avLst/>
              <a:gdLst/>
              <a:ahLst/>
              <a:cxnLst/>
              <a:rect l="l" t="t" r="r" b="b"/>
              <a:pathLst>
                <a:path w="170814" h="215900">
                  <a:moveTo>
                    <a:pt x="0" y="0"/>
                  </a:moveTo>
                  <a:lnTo>
                    <a:pt x="170815" y="58813"/>
                  </a:lnTo>
                  <a:lnTo>
                    <a:pt x="116865" y="215519"/>
                  </a:lnTo>
                </a:path>
              </a:pathLst>
            </a:custGeom>
            <a:ln w="635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80">
              <a:extLst>
                <a:ext uri="{FF2B5EF4-FFF2-40B4-BE49-F238E27FC236}">
                  <a16:creationId xmlns:a16="http://schemas.microsoft.com/office/drawing/2014/main" id="{A9F406D0-A965-8348-CC58-97E22EF8AF80}"/>
                </a:ext>
              </a:extLst>
            </p:cNvPr>
            <p:cNvSpPr/>
            <p:nvPr/>
          </p:nvSpPr>
          <p:spPr>
            <a:xfrm>
              <a:off x="4914676" y="4553932"/>
              <a:ext cx="174625" cy="208279"/>
            </a:xfrm>
            <a:custGeom>
              <a:avLst/>
              <a:gdLst/>
              <a:ahLst/>
              <a:cxnLst/>
              <a:rect l="l" t="t" r="r" b="b"/>
              <a:pathLst>
                <a:path w="174625" h="208279">
                  <a:moveTo>
                    <a:pt x="174091" y="207987"/>
                  </a:moveTo>
                  <a:lnTo>
                    <a:pt x="0" y="159702"/>
                  </a:lnTo>
                  <a:lnTo>
                    <a:pt x="44297" y="0"/>
                  </a:lnTo>
                </a:path>
              </a:pathLst>
            </a:custGeom>
            <a:ln w="63500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81">
              <a:extLst>
                <a:ext uri="{FF2B5EF4-FFF2-40B4-BE49-F238E27FC236}">
                  <a16:creationId xmlns:a16="http://schemas.microsoft.com/office/drawing/2014/main" id="{DB1234A7-A6A1-84BC-7639-EC0BE4790B17}"/>
                </a:ext>
              </a:extLst>
            </p:cNvPr>
            <p:cNvSpPr/>
            <p:nvPr/>
          </p:nvSpPr>
          <p:spPr>
            <a:xfrm>
              <a:off x="4562521" y="4763301"/>
              <a:ext cx="137795" cy="170815"/>
            </a:xfrm>
            <a:custGeom>
              <a:avLst/>
              <a:gdLst/>
              <a:ahLst/>
              <a:cxnLst/>
              <a:rect l="l" t="t" r="r" b="b"/>
              <a:pathLst>
                <a:path w="137795" h="170814">
                  <a:moveTo>
                    <a:pt x="0" y="0"/>
                  </a:moveTo>
                  <a:lnTo>
                    <a:pt x="137452" y="44665"/>
                  </a:lnTo>
                  <a:lnTo>
                    <a:pt x="96481" y="170751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82">
              <a:extLst>
                <a:ext uri="{FF2B5EF4-FFF2-40B4-BE49-F238E27FC236}">
                  <a16:creationId xmlns:a16="http://schemas.microsoft.com/office/drawing/2014/main" id="{D5BD58D7-2A58-18F7-0AD7-60E728F0D4DF}"/>
                </a:ext>
              </a:extLst>
            </p:cNvPr>
            <p:cNvSpPr/>
            <p:nvPr/>
          </p:nvSpPr>
          <p:spPr>
            <a:xfrm>
              <a:off x="4133300" y="5060136"/>
              <a:ext cx="139700" cy="167005"/>
            </a:xfrm>
            <a:custGeom>
              <a:avLst/>
              <a:gdLst/>
              <a:ahLst/>
              <a:cxnLst/>
              <a:rect l="l" t="t" r="r" b="b"/>
              <a:pathLst>
                <a:path w="139700" h="167004">
                  <a:moveTo>
                    <a:pt x="139268" y="166382"/>
                  </a:moveTo>
                  <a:lnTo>
                    <a:pt x="0" y="127761"/>
                  </a:lnTo>
                  <a:lnTo>
                    <a:pt x="35420" y="0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83">
              <a:extLst>
                <a:ext uri="{FF2B5EF4-FFF2-40B4-BE49-F238E27FC236}">
                  <a16:creationId xmlns:a16="http://schemas.microsoft.com/office/drawing/2014/main" id="{B9ADB641-23A6-510E-D950-0E11E09658A1}"/>
                </a:ext>
              </a:extLst>
            </p:cNvPr>
            <p:cNvSpPr/>
            <p:nvPr/>
          </p:nvSpPr>
          <p:spPr>
            <a:xfrm>
              <a:off x="4138801" y="4815536"/>
              <a:ext cx="539750" cy="381000"/>
            </a:xfrm>
            <a:custGeom>
              <a:avLst/>
              <a:gdLst/>
              <a:ahLst/>
              <a:cxnLst/>
              <a:rect l="l" t="t" r="r" b="b"/>
              <a:pathLst>
                <a:path w="539750" h="381000">
                  <a:moveTo>
                    <a:pt x="539305" y="0"/>
                  </a:moveTo>
                  <a:lnTo>
                    <a:pt x="0" y="380504"/>
                  </a:lnTo>
                </a:path>
              </a:pathLst>
            </a:custGeom>
            <a:ln w="635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84">
              <a:extLst>
                <a:ext uri="{FF2B5EF4-FFF2-40B4-BE49-F238E27FC236}">
                  <a16:creationId xmlns:a16="http://schemas.microsoft.com/office/drawing/2014/main" id="{F4165003-DC2D-11E3-07BA-651912AEA594}"/>
                </a:ext>
              </a:extLst>
            </p:cNvPr>
            <p:cNvSpPr/>
            <p:nvPr/>
          </p:nvSpPr>
          <p:spPr>
            <a:xfrm>
              <a:off x="9474796" y="5286202"/>
              <a:ext cx="170815" cy="137795"/>
            </a:xfrm>
            <a:custGeom>
              <a:avLst/>
              <a:gdLst/>
              <a:ahLst/>
              <a:cxnLst/>
              <a:rect l="l" t="t" r="r" b="b"/>
              <a:pathLst>
                <a:path w="170815" h="137795">
                  <a:moveTo>
                    <a:pt x="0" y="137452"/>
                  </a:moveTo>
                  <a:lnTo>
                    <a:pt x="44665" y="0"/>
                  </a:lnTo>
                  <a:lnTo>
                    <a:pt x="170751" y="40970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85">
              <a:extLst>
                <a:ext uri="{FF2B5EF4-FFF2-40B4-BE49-F238E27FC236}">
                  <a16:creationId xmlns:a16="http://schemas.microsoft.com/office/drawing/2014/main" id="{3315C87C-BA1D-1834-1B88-A7A156656193}"/>
                </a:ext>
              </a:extLst>
            </p:cNvPr>
            <p:cNvSpPr/>
            <p:nvPr/>
          </p:nvSpPr>
          <p:spPr>
            <a:xfrm>
              <a:off x="9771631" y="5713606"/>
              <a:ext cx="167005" cy="139700"/>
            </a:xfrm>
            <a:custGeom>
              <a:avLst/>
              <a:gdLst/>
              <a:ahLst/>
              <a:cxnLst/>
              <a:rect l="l" t="t" r="r" b="b"/>
              <a:pathLst>
                <a:path w="167004" h="139700">
                  <a:moveTo>
                    <a:pt x="166382" y="0"/>
                  </a:moveTo>
                  <a:lnTo>
                    <a:pt x="127761" y="139268"/>
                  </a:lnTo>
                  <a:lnTo>
                    <a:pt x="0" y="103847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86">
              <a:extLst>
                <a:ext uri="{FF2B5EF4-FFF2-40B4-BE49-F238E27FC236}">
                  <a16:creationId xmlns:a16="http://schemas.microsoft.com/office/drawing/2014/main" id="{3D6F3CD2-2FDF-4FD0-B8FA-1EDA847DEA02}"/>
                </a:ext>
              </a:extLst>
            </p:cNvPr>
            <p:cNvSpPr/>
            <p:nvPr/>
          </p:nvSpPr>
          <p:spPr>
            <a:xfrm>
              <a:off x="9527032" y="5308067"/>
              <a:ext cx="381000" cy="539750"/>
            </a:xfrm>
            <a:custGeom>
              <a:avLst/>
              <a:gdLst/>
              <a:ahLst/>
              <a:cxnLst/>
              <a:rect l="l" t="t" r="r" b="b"/>
              <a:pathLst>
                <a:path w="381000" h="539750">
                  <a:moveTo>
                    <a:pt x="0" y="0"/>
                  </a:moveTo>
                  <a:lnTo>
                    <a:pt x="380504" y="539305"/>
                  </a:lnTo>
                </a:path>
              </a:pathLst>
            </a:custGeom>
            <a:ln w="635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87">
              <a:extLst>
                <a:ext uri="{FF2B5EF4-FFF2-40B4-BE49-F238E27FC236}">
                  <a16:creationId xmlns:a16="http://schemas.microsoft.com/office/drawing/2014/main" id="{17F24FAE-FE76-A868-D7A6-E93928DC85ED}"/>
                </a:ext>
              </a:extLst>
            </p:cNvPr>
            <p:cNvSpPr/>
            <p:nvPr/>
          </p:nvSpPr>
          <p:spPr>
            <a:xfrm>
              <a:off x="10056539" y="2281163"/>
              <a:ext cx="137795" cy="170815"/>
            </a:xfrm>
            <a:custGeom>
              <a:avLst/>
              <a:gdLst/>
              <a:ahLst/>
              <a:cxnLst/>
              <a:rect l="l" t="t" r="r" b="b"/>
              <a:pathLst>
                <a:path w="137795" h="170814">
                  <a:moveTo>
                    <a:pt x="0" y="0"/>
                  </a:moveTo>
                  <a:lnTo>
                    <a:pt x="137452" y="44665"/>
                  </a:lnTo>
                  <a:lnTo>
                    <a:pt x="96481" y="170751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88">
              <a:extLst>
                <a:ext uri="{FF2B5EF4-FFF2-40B4-BE49-F238E27FC236}">
                  <a16:creationId xmlns:a16="http://schemas.microsoft.com/office/drawing/2014/main" id="{F6AECD99-5E00-B181-92F5-A399965C2CCF}"/>
                </a:ext>
              </a:extLst>
            </p:cNvPr>
            <p:cNvSpPr/>
            <p:nvPr/>
          </p:nvSpPr>
          <p:spPr>
            <a:xfrm>
              <a:off x="9627321" y="2577997"/>
              <a:ext cx="139700" cy="167005"/>
            </a:xfrm>
            <a:custGeom>
              <a:avLst/>
              <a:gdLst/>
              <a:ahLst/>
              <a:cxnLst/>
              <a:rect l="l" t="t" r="r" b="b"/>
              <a:pathLst>
                <a:path w="139700" h="167005">
                  <a:moveTo>
                    <a:pt x="139268" y="166382"/>
                  </a:moveTo>
                  <a:lnTo>
                    <a:pt x="0" y="127761"/>
                  </a:lnTo>
                  <a:lnTo>
                    <a:pt x="35420" y="0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89">
              <a:extLst>
                <a:ext uri="{FF2B5EF4-FFF2-40B4-BE49-F238E27FC236}">
                  <a16:creationId xmlns:a16="http://schemas.microsoft.com/office/drawing/2014/main" id="{B22E4698-4216-F224-B3A5-1C4E5F08EDB4}"/>
                </a:ext>
              </a:extLst>
            </p:cNvPr>
            <p:cNvSpPr/>
            <p:nvPr/>
          </p:nvSpPr>
          <p:spPr>
            <a:xfrm>
              <a:off x="9632819" y="2333398"/>
              <a:ext cx="539750" cy="381000"/>
            </a:xfrm>
            <a:custGeom>
              <a:avLst/>
              <a:gdLst/>
              <a:ahLst/>
              <a:cxnLst/>
              <a:rect l="l" t="t" r="r" b="b"/>
              <a:pathLst>
                <a:path w="539750" h="381000">
                  <a:moveTo>
                    <a:pt x="539305" y="0"/>
                  </a:moveTo>
                  <a:lnTo>
                    <a:pt x="0" y="380504"/>
                  </a:lnTo>
                </a:path>
              </a:pathLst>
            </a:custGeom>
            <a:ln w="635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90">
              <a:extLst>
                <a:ext uri="{FF2B5EF4-FFF2-40B4-BE49-F238E27FC236}">
                  <a16:creationId xmlns:a16="http://schemas.microsoft.com/office/drawing/2014/main" id="{5D991F70-04A8-DD33-AE6A-B558BAD5523B}"/>
                </a:ext>
              </a:extLst>
            </p:cNvPr>
            <p:cNvSpPr/>
            <p:nvPr/>
          </p:nvSpPr>
          <p:spPr>
            <a:xfrm>
              <a:off x="8761910" y="5780963"/>
              <a:ext cx="170815" cy="137795"/>
            </a:xfrm>
            <a:custGeom>
              <a:avLst/>
              <a:gdLst/>
              <a:ahLst/>
              <a:cxnLst/>
              <a:rect l="l" t="t" r="r" b="b"/>
              <a:pathLst>
                <a:path w="170815" h="137795">
                  <a:moveTo>
                    <a:pt x="0" y="137452"/>
                  </a:moveTo>
                  <a:lnTo>
                    <a:pt x="44665" y="0"/>
                  </a:lnTo>
                  <a:lnTo>
                    <a:pt x="170751" y="40970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91">
              <a:extLst>
                <a:ext uri="{FF2B5EF4-FFF2-40B4-BE49-F238E27FC236}">
                  <a16:creationId xmlns:a16="http://schemas.microsoft.com/office/drawing/2014/main" id="{FC5866A1-B335-DEBA-A289-25870336A4A1}"/>
                </a:ext>
              </a:extLst>
            </p:cNvPr>
            <p:cNvSpPr/>
            <p:nvPr/>
          </p:nvSpPr>
          <p:spPr>
            <a:xfrm>
              <a:off x="9058745" y="6208367"/>
              <a:ext cx="167005" cy="139700"/>
            </a:xfrm>
            <a:custGeom>
              <a:avLst/>
              <a:gdLst/>
              <a:ahLst/>
              <a:cxnLst/>
              <a:rect l="l" t="t" r="r" b="b"/>
              <a:pathLst>
                <a:path w="167004" h="139700">
                  <a:moveTo>
                    <a:pt x="166382" y="0"/>
                  </a:moveTo>
                  <a:lnTo>
                    <a:pt x="127761" y="139268"/>
                  </a:lnTo>
                  <a:lnTo>
                    <a:pt x="0" y="103847"/>
                  </a:lnTo>
                </a:path>
              </a:pathLst>
            </a:custGeom>
            <a:ln w="381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92">
              <a:extLst>
                <a:ext uri="{FF2B5EF4-FFF2-40B4-BE49-F238E27FC236}">
                  <a16:creationId xmlns:a16="http://schemas.microsoft.com/office/drawing/2014/main" id="{C889D870-82B4-6B38-8375-AF43FB2D2B86}"/>
                </a:ext>
              </a:extLst>
            </p:cNvPr>
            <p:cNvSpPr/>
            <p:nvPr/>
          </p:nvSpPr>
          <p:spPr>
            <a:xfrm>
              <a:off x="8814145" y="5802827"/>
              <a:ext cx="381000" cy="539750"/>
            </a:xfrm>
            <a:custGeom>
              <a:avLst/>
              <a:gdLst/>
              <a:ahLst/>
              <a:cxnLst/>
              <a:rect l="l" t="t" r="r" b="b"/>
              <a:pathLst>
                <a:path w="381000" h="539750">
                  <a:moveTo>
                    <a:pt x="0" y="0"/>
                  </a:moveTo>
                  <a:lnTo>
                    <a:pt x="380504" y="539305"/>
                  </a:lnTo>
                </a:path>
              </a:pathLst>
            </a:custGeom>
            <a:ln w="63500">
              <a:solidFill>
                <a:srgbClr val="91BE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93">
              <a:extLst>
                <a:ext uri="{FF2B5EF4-FFF2-40B4-BE49-F238E27FC236}">
                  <a16:creationId xmlns:a16="http://schemas.microsoft.com/office/drawing/2014/main" id="{FA5195FE-9EC7-E5CE-8476-54278C6ABAF7}"/>
                </a:ext>
              </a:extLst>
            </p:cNvPr>
            <p:cNvSpPr/>
            <p:nvPr/>
          </p:nvSpPr>
          <p:spPr>
            <a:xfrm>
              <a:off x="8318854" y="2813305"/>
              <a:ext cx="1063625" cy="1064895"/>
            </a:xfrm>
            <a:custGeom>
              <a:avLst/>
              <a:gdLst/>
              <a:ahLst/>
              <a:cxnLst/>
              <a:rect l="l" t="t" r="r" b="b"/>
              <a:pathLst>
                <a:path w="1063625" h="1064895">
                  <a:moveTo>
                    <a:pt x="490613" y="0"/>
                  </a:moveTo>
                  <a:lnTo>
                    <a:pt x="490613" y="420916"/>
                  </a:lnTo>
                  <a:lnTo>
                    <a:pt x="192697" y="120256"/>
                  </a:lnTo>
                  <a:lnTo>
                    <a:pt x="125729" y="185166"/>
                  </a:lnTo>
                  <a:lnTo>
                    <a:pt x="416128" y="478980"/>
                  </a:lnTo>
                  <a:lnTo>
                    <a:pt x="0" y="478307"/>
                  </a:lnTo>
                  <a:lnTo>
                    <a:pt x="0" y="578078"/>
                  </a:lnTo>
                  <a:lnTo>
                    <a:pt x="419544" y="578078"/>
                  </a:lnTo>
                  <a:lnTo>
                    <a:pt x="125729" y="871880"/>
                  </a:lnTo>
                  <a:lnTo>
                    <a:pt x="191325" y="937463"/>
                  </a:lnTo>
                  <a:lnTo>
                    <a:pt x="489534" y="639559"/>
                  </a:lnTo>
                  <a:lnTo>
                    <a:pt x="489242" y="1064564"/>
                  </a:lnTo>
                  <a:lnTo>
                    <a:pt x="583539" y="1064564"/>
                  </a:lnTo>
                  <a:lnTo>
                    <a:pt x="583539" y="646379"/>
                  </a:lnTo>
                  <a:lnTo>
                    <a:pt x="880783" y="940219"/>
                  </a:lnTo>
                  <a:lnTo>
                    <a:pt x="949109" y="871880"/>
                  </a:lnTo>
                  <a:lnTo>
                    <a:pt x="653237" y="576707"/>
                  </a:lnTo>
                  <a:lnTo>
                    <a:pt x="1062989" y="576707"/>
                  </a:lnTo>
                  <a:lnTo>
                    <a:pt x="1063218" y="485127"/>
                  </a:lnTo>
                  <a:lnTo>
                    <a:pt x="648449" y="485825"/>
                  </a:lnTo>
                  <a:lnTo>
                    <a:pt x="947051" y="185864"/>
                  </a:lnTo>
                  <a:lnTo>
                    <a:pt x="881456" y="121615"/>
                  </a:lnTo>
                  <a:lnTo>
                    <a:pt x="583539" y="420916"/>
                  </a:lnTo>
                  <a:lnTo>
                    <a:pt x="583539" y="673"/>
                  </a:lnTo>
                  <a:lnTo>
                    <a:pt x="490613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94">
              <a:extLst>
                <a:ext uri="{FF2B5EF4-FFF2-40B4-BE49-F238E27FC236}">
                  <a16:creationId xmlns:a16="http://schemas.microsoft.com/office/drawing/2014/main" id="{3123B4ED-BEE5-0E68-87C5-840A94D3D1D5}"/>
                </a:ext>
              </a:extLst>
            </p:cNvPr>
            <p:cNvSpPr/>
            <p:nvPr/>
          </p:nvSpPr>
          <p:spPr>
            <a:xfrm>
              <a:off x="8318854" y="2813305"/>
              <a:ext cx="1063625" cy="1064895"/>
            </a:xfrm>
            <a:custGeom>
              <a:avLst/>
              <a:gdLst/>
              <a:ahLst/>
              <a:cxnLst/>
              <a:rect l="l" t="t" r="r" b="b"/>
              <a:pathLst>
                <a:path w="1063625" h="1064895">
                  <a:moveTo>
                    <a:pt x="490613" y="0"/>
                  </a:moveTo>
                  <a:lnTo>
                    <a:pt x="583539" y="673"/>
                  </a:lnTo>
                  <a:lnTo>
                    <a:pt x="583539" y="420916"/>
                  </a:lnTo>
                  <a:lnTo>
                    <a:pt x="881456" y="121615"/>
                  </a:lnTo>
                  <a:lnTo>
                    <a:pt x="947051" y="185864"/>
                  </a:lnTo>
                  <a:lnTo>
                    <a:pt x="648449" y="485825"/>
                  </a:lnTo>
                  <a:lnTo>
                    <a:pt x="1063218" y="485127"/>
                  </a:lnTo>
                  <a:lnTo>
                    <a:pt x="1062989" y="576707"/>
                  </a:lnTo>
                  <a:lnTo>
                    <a:pt x="653237" y="576707"/>
                  </a:lnTo>
                  <a:lnTo>
                    <a:pt x="949109" y="871880"/>
                  </a:lnTo>
                  <a:lnTo>
                    <a:pt x="880783" y="940219"/>
                  </a:lnTo>
                  <a:lnTo>
                    <a:pt x="583539" y="646379"/>
                  </a:lnTo>
                  <a:lnTo>
                    <a:pt x="583539" y="1064564"/>
                  </a:lnTo>
                  <a:lnTo>
                    <a:pt x="489242" y="1064564"/>
                  </a:lnTo>
                  <a:lnTo>
                    <a:pt x="489534" y="639559"/>
                  </a:lnTo>
                  <a:lnTo>
                    <a:pt x="191325" y="937463"/>
                  </a:lnTo>
                  <a:lnTo>
                    <a:pt x="125729" y="871880"/>
                  </a:lnTo>
                  <a:lnTo>
                    <a:pt x="419544" y="578078"/>
                  </a:lnTo>
                  <a:lnTo>
                    <a:pt x="0" y="578078"/>
                  </a:lnTo>
                  <a:lnTo>
                    <a:pt x="0" y="478307"/>
                  </a:lnTo>
                  <a:lnTo>
                    <a:pt x="416128" y="478980"/>
                  </a:lnTo>
                  <a:lnTo>
                    <a:pt x="125729" y="185166"/>
                  </a:lnTo>
                  <a:lnTo>
                    <a:pt x="192697" y="120256"/>
                  </a:lnTo>
                  <a:lnTo>
                    <a:pt x="490613" y="420916"/>
                  </a:lnTo>
                  <a:lnTo>
                    <a:pt x="490613" y="0"/>
                  </a:lnTo>
                  <a:close/>
                </a:path>
              </a:pathLst>
            </a:custGeom>
            <a:ln w="241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95">
              <a:extLst>
                <a:ext uri="{FF2B5EF4-FFF2-40B4-BE49-F238E27FC236}">
                  <a16:creationId xmlns:a16="http://schemas.microsoft.com/office/drawing/2014/main" id="{3BFCA9F2-EE90-0A30-5801-3672E0D0AD82}"/>
                </a:ext>
              </a:extLst>
            </p:cNvPr>
            <p:cNvSpPr/>
            <p:nvPr/>
          </p:nvSpPr>
          <p:spPr>
            <a:xfrm>
              <a:off x="6375669" y="1301161"/>
              <a:ext cx="680720" cy="681355"/>
            </a:xfrm>
            <a:custGeom>
              <a:avLst/>
              <a:gdLst/>
              <a:ahLst/>
              <a:cxnLst/>
              <a:rect l="l" t="t" r="r" b="b"/>
              <a:pathLst>
                <a:path w="680720" h="681355">
                  <a:moveTo>
                    <a:pt x="313994" y="0"/>
                  </a:moveTo>
                  <a:lnTo>
                    <a:pt x="313994" y="269379"/>
                  </a:lnTo>
                  <a:lnTo>
                    <a:pt x="123329" y="76974"/>
                  </a:lnTo>
                  <a:lnTo>
                    <a:pt x="80467" y="118516"/>
                  </a:lnTo>
                  <a:lnTo>
                    <a:pt x="266331" y="306565"/>
                  </a:lnTo>
                  <a:lnTo>
                    <a:pt x="0" y="306120"/>
                  </a:lnTo>
                  <a:lnTo>
                    <a:pt x="0" y="369963"/>
                  </a:lnTo>
                  <a:lnTo>
                    <a:pt x="268516" y="369963"/>
                  </a:lnTo>
                  <a:lnTo>
                    <a:pt x="80467" y="558012"/>
                  </a:lnTo>
                  <a:lnTo>
                    <a:pt x="122453" y="599973"/>
                  </a:lnTo>
                  <a:lnTo>
                    <a:pt x="313296" y="409320"/>
                  </a:lnTo>
                  <a:lnTo>
                    <a:pt x="313118" y="681329"/>
                  </a:lnTo>
                  <a:lnTo>
                    <a:pt x="373468" y="681329"/>
                  </a:lnTo>
                  <a:lnTo>
                    <a:pt x="373468" y="413689"/>
                  </a:lnTo>
                  <a:lnTo>
                    <a:pt x="563702" y="601738"/>
                  </a:lnTo>
                  <a:lnTo>
                    <a:pt x="607428" y="558012"/>
                  </a:lnTo>
                  <a:lnTo>
                    <a:pt x="418071" y="369087"/>
                  </a:lnTo>
                  <a:lnTo>
                    <a:pt x="680313" y="369087"/>
                  </a:lnTo>
                  <a:lnTo>
                    <a:pt x="680465" y="310476"/>
                  </a:lnTo>
                  <a:lnTo>
                    <a:pt x="415010" y="310921"/>
                  </a:lnTo>
                  <a:lnTo>
                    <a:pt x="606120" y="118935"/>
                  </a:lnTo>
                  <a:lnTo>
                    <a:pt x="564133" y="77838"/>
                  </a:lnTo>
                  <a:lnTo>
                    <a:pt x="373468" y="269379"/>
                  </a:lnTo>
                  <a:lnTo>
                    <a:pt x="373468" y="419"/>
                  </a:lnTo>
                  <a:lnTo>
                    <a:pt x="313994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96">
              <a:extLst>
                <a:ext uri="{FF2B5EF4-FFF2-40B4-BE49-F238E27FC236}">
                  <a16:creationId xmlns:a16="http://schemas.microsoft.com/office/drawing/2014/main" id="{80AEDA5D-A629-8B0B-ADDE-FB402DBB65E3}"/>
                </a:ext>
              </a:extLst>
            </p:cNvPr>
            <p:cNvSpPr/>
            <p:nvPr/>
          </p:nvSpPr>
          <p:spPr>
            <a:xfrm>
              <a:off x="6375669" y="1301161"/>
              <a:ext cx="680720" cy="681355"/>
            </a:xfrm>
            <a:custGeom>
              <a:avLst/>
              <a:gdLst/>
              <a:ahLst/>
              <a:cxnLst/>
              <a:rect l="l" t="t" r="r" b="b"/>
              <a:pathLst>
                <a:path w="680720" h="681355">
                  <a:moveTo>
                    <a:pt x="313994" y="0"/>
                  </a:moveTo>
                  <a:lnTo>
                    <a:pt x="373468" y="419"/>
                  </a:lnTo>
                  <a:lnTo>
                    <a:pt x="373468" y="269379"/>
                  </a:lnTo>
                  <a:lnTo>
                    <a:pt x="564133" y="77838"/>
                  </a:lnTo>
                  <a:lnTo>
                    <a:pt x="606120" y="118935"/>
                  </a:lnTo>
                  <a:lnTo>
                    <a:pt x="415010" y="310921"/>
                  </a:lnTo>
                  <a:lnTo>
                    <a:pt x="680465" y="310476"/>
                  </a:lnTo>
                  <a:lnTo>
                    <a:pt x="680313" y="369087"/>
                  </a:lnTo>
                  <a:lnTo>
                    <a:pt x="418071" y="369087"/>
                  </a:lnTo>
                  <a:lnTo>
                    <a:pt x="607428" y="558012"/>
                  </a:lnTo>
                  <a:lnTo>
                    <a:pt x="563702" y="601738"/>
                  </a:lnTo>
                  <a:lnTo>
                    <a:pt x="373468" y="413689"/>
                  </a:lnTo>
                  <a:lnTo>
                    <a:pt x="373468" y="681329"/>
                  </a:lnTo>
                  <a:lnTo>
                    <a:pt x="313118" y="681329"/>
                  </a:lnTo>
                  <a:lnTo>
                    <a:pt x="313296" y="409320"/>
                  </a:lnTo>
                  <a:lnTo>
                    <a:pt x="122453" y="599973"/>
                  </a:lnTo>
                  <a:lnTo>
                    <a:pt x="80467" y="558012"/>
                  </a:lnTo>
                  <a:lnTo>
                    <a:pt x="268516" y="369963"/>
                  </a:lnTo>
                  <a:lnTo>
                    <a:pt x="0" y="369963"/>
                  </a:lnTo>
                  <a:lnTo>
                    <a:pt x="0" y="306120"/>
                  </a:lnTo>
                  <a:lnTo>
                    <a:pt x="266331" y="306565"/>
                  </a:lnTo>
                  <a:lnTo>
                    <a:pt x="80467" y="118516"/>
                  </a:lnTo>
                  <a:lnTo>
                    <a:pt x="123329" y="76974"/>
                  </a:lnTo>
                  <a:lnTo>
                    <a:pt x="313994" y="269379"/>
                  </a:lnTo>
                  <a:lnTo>
                    <a:pt x="313994" y="0"/>
                  </a:lnTo>
                  <a:close/>
                </a:path>
              </a:pathLst>
            </a:custGeom>
            <a:ln w="1543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97">
              <a:extLst>
                <a:ext uri="{FF2B5EF4-FFF2-40B4-BE49-F238E27FC236}">
                  <a16:creationId xmlns:a16="http://schemas.microsoft.com/office/drawing/2014/main" id="{A75E71F9-8602-45A1-6CEF-4252803C7DA1}"/>
                </a:ext>
              </a:extLst>
            </p:cNvPr>
            <p:cNvSpPr/>
            <p:nvPr/>
          </p:nvSpPr>
          <p:spPr>
            <a:xfrm>
              <a:off x="7814072" y="1270615"/>
              <a:ext cx="462280" cy="462915"/>
            </a:xfrm>
            <a:custGeom>
              <a:avLst/>
              <a:gdLst/>
              <a:ahLst/>
              <a:cxnLst/>
              <a:rect l="l" t="t" r="r" b="b"/>
              <a:pathLst>
                <a:path w="462279" h="462914">
                  <a:moveTo>
                    <a:pt x="213220" y="0"/>
                  </a:moveTo>
                  <a:lnTo>
                    <a:pt x="213220" y="182930"/>
                  </a:lnTo>
                  <a:lnTo>
                    <a:pt x="83743" y="52260"/>
                  </a:lnTo>
                  <a:lnTo>
                    <a:pt x="54635" y="80479"/>
                  </a:lnTo>
                  <a:lnTo>
                    <a:pt x="180847" y="208178"/>
                  </a:lnTo>
                  <a:lnTo>
                    <a:pt x="0" y="207873"/>
                  </a:lnTo>
                  <a:lnTo>
                    <a:pt x="0" y="251231"/>
                  </a:lnTo>
                  <a:lnTo>
                    <a:pt x="182333" y="251231"/>
                  </a:lnTo>
                  <a:lnTo>
                    <a:pt x="54635" y="378942"/>
                  </a:lnTo>
                  <a:lnTo>
                    <a:pt x="83146" y="407441"/>
                  </a:lnTo>
                  <a:lnTo>
                    <a:pt x="212750" y="277964"/>
                  </a:lnTo>
                  <a:lnTo>
                    <a:pt x="212623" y="462686"/>
                  </a:lnTo>
                  <a:lnTo>
                    <a:pt x="253606" y="462686"/>
                  </a:lnTo>
                  <a:lnTo>
                    <a:pt x="253606" y="280936"/>
                  </a:lnTo>
                  <a:lnTo>
                    <a:pt x="382790" y="408635"/>
                  </a:lnTo>
                  <a:lnTo>
                    <a:pt x="412483" y="378942"/>
                  </a:lnTo>
                  <a:lnTo>
                    <a:pt x="283895" y="250647"/>
                  </a:lnTo>
                  <a:lnTo>
                    <a:pt x="461987" y="250647"/>
                  </a:lnTo>
                  <a:lnTo>
                    <a:pt x="462076" y="210858"/>
                  </a:lnTo>
                  <a:lnTo>
                    <a:pt x="281825" y="211150"/>
                  </a:lnTo>
                  <a:lnTo>
                    <a:pt x="411594" y="80772"/>
                  </a:lnTo>
                  <a:lnTo>
                    <a:pt x="383082" y="52857"/>
                  </a:lnTo>
                  <a:lnTo>
                    <a:pt x="253606" y="182930"/>
                  </a:lnTo>
                  <a:lnTo>
                    <a:pt x="253606" y="292"/>
                  </a:lnTo>
                  <a:lnTo>
                    <a:pt x="213220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98">
              <a:extLst>
                <a:ext uri="{FF2B5EF4-FFF2-40B4-BE49-F238E27FC236}">
                  <a16:creationId xmlns:a16="http://schemas.microsoft.com/office/drawing/2014/main" id="{F6085A64-BBB5-94F4-156B-489E61AA6BA9}"/>
                </a:ext>
              </a:extLst>
            </p:cNvPr>
            <p:cNvSpPr/>
            <p:nvPr/>
          </p:nvSpPr>
          <p:spPr>
            <a:xfrm>
              <a:off x="7814072" y="1270615"/>
              <a:ext cx="462280" cy="462915"/>
            </a:xfrm>
            <a:custGeom>
              <a:avLst/>
              <a:gdLst/>
              <a:ahLst/>
              <a:cxnLst/>
              <a:rect l="l" t="t" r="r" b="b"/>
              <a:pathLst>
                <a:path w="462279" h="462914">
                  <a:moveTo>
                    <a:pt x="213220" y="0"/>
                  </a:moveTo>
                  <a:lnTo>
                    <a:pt x="253606" y="292"/>
                  </a:lnTo>
                  <a:lnTo>
                    <a:pt x="253606" y="182930"/>
                  </a:lnTo>
                  <a:lnTo>
                    <a:pt x="383082" y="52857"/>
                  </a:lnTo>
                  <a:lnTo>
                    <a:pt x="411594" y="80772"/>
                  </a:lnTo>
                  <a:lnTo>
                    <a:pt x="281825" y="211150"/>
                  </a:lnTo>
                  <a:lnTo>
                    <a:pt x="462076" y="210858"/>
                  </a:lnTo>
                  <a:lnTo>
                    <a:pt x="461987" y="250647"/>
                  </a:lnTo>
                  <a:lnTo>
                    <a:pt x="283895" y="250647"/>
                  </a:lnTo>
                  <a:lnTo>
                    <a:pt x="412483" y="378942"/>
                  </a:lnTo>
                  <a:lnTo>
                    <a:pt x="382790" y="408635"/>
                  </a:lnTo>
                  <a:lnTo>
                    <a:pt x="253606" y="280936"/>
                  </a:lnTo>
                  <a:lnTo>
                    <a:pt x="253606" y="462686"/>
                  </a:lnTo>
                  <a:lnTo>
                    <a:pt x="212623" y="462686"/>
                  </a:lnTo>
                  <a:lnTo>
                    <a:pt x="212750" y="277964"/>
                  </a:lnTo>
                  <a:lnTo>
                    <a:pt x="83146" y="407441"/>
                  </a:lnTo>
                  <a:lnTo>
                    <a:pt x="54635" y="378942"/>
                  </a:lnTo>
                  <a:lnTo>
                    <a:pt x="182333" y="251231"/>
                  </a:lnTo>
                  <a:lnTo>
                    <a:pt x="0" y="251231"/>
                  </a:lnTo>
                  <a:lnTo>
                    <a:pt x="0" y="207873"/>
                  </a:lnTo>
                  <a:lnTo>
                    <a:pt x="180847" y="208178"/>
                  </a:lnTo>
                  <a:lnTo>
                    <a:pt x="54635" y="80479"/>
                  </a:lnTo>
                  <a:lnTo>
                    <a:pt x="83743" y="52260"/>
                  </a:lnTo>
                  <a:lnTo>
                    <a:pt x="213220" y="182930"/>
                  </a:lnTo>
                  <a:lnTo>
                    <a:pt x="213220" y="0"/>
                  </a:lnTo>
                  <a:close/>
                </a:path>
              </a:pathLst>
            </a:custGeom>
            <a:ln w="1047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99">
            <a:extLst>
              <a:ext uri="{FF2B5EF4-FFF2-40B4-BE49-F238E27FC236}">
                <a16:creationId xmlns:a16="http://schemas.microsoft.com/office/drawing/2014/main" id="{F99A878B-B211-0BC9-D63A-6D646E54747E}"/>
              </a:ext>
            </a:extLst>
          </p:cNvPr>
          <p:cNvSpPr txBox="1"/>
          <p:nvPr/>
        </p:nvSpPr>
        <p:spPr>
          <a:xfrm rot="3360000">
            <a:off x="4962804" y="5435977"/>
            <a:ext cx="86653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1050" spc="-15" baseline="3968" dirty="0">
                <a:solidFill>
                  <a:srgbClr val="FFFFFF"/>
                </a:solidFill>
                <a:latin typeface="Arial"/>
                <a:cs typeface="Arial"/>
              </a:rPr>
              <a:t>THOMPSON</a:t>
            </a:r>
            <a:r>
              <a:rPr sz="1050" spc="-22" baseline="39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3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700">
              <a:latin typeface="Arial"/>
              <a:cs typeface="Arial"/>
            </a:endParaRPr>
          </a:p>
        </p:txBody>
      </p:sp>
      <p:sp>
        <p:nvSpPr>
          <p:cNvPr id="115" name="object 100">
            <a:extLst>
              <a:ext uri="{FF2B5EF4-FFF2-40B4-BE49-F238E27FC236}">
                <a16:creationId xmlns:a16="http://schemas.microsoft.com/office/drawing/2014/main" id="{9FAF6416-E461-1E09-C2EC-58A1E1F11588}"/>
              </a:ext>
            </a:extLst>
          </p:cNvPr>
          <p:cNvSpPr txBox="1"/>
          <p:nvPr/>
        </p:nvSpPr>
        <p:spPr>
          <a:xfrm>
            <a:off x="7748790" y="3775519"/>
            <a:ext cx="977265" cy="163195"/>
          </a:xfrm>
          <a:prstGeom prst="rect">
            <a:avLst/>
          </a:prstGeom>
          <a:solidFill>
            <a:srgbClr val="231F20">
              <a:alpha val="88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33020">
              <a:lnSpc>
                <a:spcPct val="100000"/>
              </a:lnSpc>
            </a:pPr>
            <a:r>
              <a:rPr sz="900" spc="-50" dirty="0">
                <a:solidFill>
                  <a:srgbClr val="FFFFFF"/>
                </a:solidFill>
                <a:latin typeface="Trebuchet MS"/>
                <a:cs typeface="Trebuchet MS"/>
              </a:rPr>
              <a:t>Gallery</a:t>
            </a:r>
            <a:r>
              <a:rPr sz="9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175" dirty="0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  <a:r>
              <a:rPr sz="9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FFFFFF"/>
                </a:solidFill>
                <a:latin typeface="Trebuchet MS"/>
                <a:cs typeface="Trebuchet MS"/>
              </a:rPr>
              <a:t>Arts</a:t>
            </a:r>
            <a:r>
              <a:rPr sz="9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Trebuchet MS"/>
                <a:cs typeface="Trebuchet MS"/>
              </a:rPr>
              <a:t>Node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6" name="object 101">
            <a:extLst>
              <a:ext uri="{FF2B5EF4-FFF2-40B4-BE49-F238E27FC236}">
                <a16:creationId xmlns:a16="http://schemas.microsoft.com/office/drawing/2014/main" id="{75D046B1-F904-4F71-FCB1-2AA6BA5060AF}"/>
              </a:ext>
            </a:extLst>
          </p:cNvPr>
          <p:cNvSpPr txBox="1"/>
          <p:nvPr/>
        </p:nvSpPr>
        <p:spPr>
          <a:xfrm rot="19620000">
            <a:off x="7618490" y="6199789"/>
            <a:ext cx="598842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spc="-40" dirty="0">
                <a:solidFill>
                  <a:srgbClr val="FFFFFF"/>
                </a:solidFill>
                <a:latin typeface="Arial"/>
                <a:cs typeface="Arial"/>
              </a:rPr>
              <a:t>GRAY</a:t>
            </a:r>
            <a:r>
              <a:rPr sz="7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52" baseline="3968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050" baseline="3968">
              <a:latin typeface="Arial"/>
              <a:cs typeface="Arial"/>
            </a:endParaRPr>
          </a:p>
        </p:txBody>
      </p:sp>
      <p:sp>
        <p:nvSpPr>
          <p:cNvPr id="117" name="object 102">
            <a:extLst>
              <a:ext uri="{FF2B5EF4-FFF2-40B4-BE49-F238E27FC236}">
                <a16:creationId xmlns:a16="http://schemas.microsoft.com/office/drawing/2014/main" id="{6A3A0717-30F9-E5D0-4B8D-C4E1499F609F}"/>
              </a:ext>
            </a:extLst>
          </p:cNvPr>
          <p:cNvSpPr txBox="1"/>
          <p:nvPr/>
        </p:nvSpPr>
        <p:spPr>
          <a:xfrm rot="19620000">
            <a:off x="4669712" y="2019302"/>
            <a:ext cx="823606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700" spc="-20" dirty="0">
                <a:solidFill>
                  <a:srgbClr val="FFFFFF"/>
                </a:solidFill>
                <a:latin typeface="Arial"/>
                <a:cs typeface="Arial"/>
              </a:rPr>
              <a:t>LONSDALE</a:t>
            </a:r>
            <a:r>
              <a:rPr sz="7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52" baseline="3968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050" baseline="3968">
              <a:latin typeface="Arial"/>
              <a:cs typeface="Arial"/>
            </a:endParaRPr>
          </a:p>
        </p:txBody>
      </p:sp>
      <p:sp>
        <p:nvSpPr>
          <p:cNvPr id="118" name="object 103">
            <a:extLst>
              <a:ext uri="{FF2B5EF4-FFF2-40B4-BE49-F238E27FC236}">
                <a16:creationId xmlns:a16="http://schemas.microsoft.com/office/drawing/2014/main" id="{3E7C69B0-B6DF-891A-AF56-C75D8D0B3196}"/>
              </a:ext>
            </a:extLst>
          </p:cNvPr>
          <p:cNvSpPr txBox="1"/>
          <p:nvPr/>
        </p:nvSpPr>
        <p:spPr>
          <a:xfrm rot="3360000">
            <a:off x="8897008" y="2325367"/>
            <a:ext cx="699423" cy="9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0"/>
              </a:lnSpc>
            </a:pPr>
            <a:r>
              <a:rPr sz="1050" spc="-15" baseline="3968" dirty="0">
                <a:solidFill>
                  <a:srgbClr val="FFFFFF"/>
                </a:solidFill>
                <a:latin typeface="Arial"/>
                <a:cs typeface="Arial"/>
              </a:rPr>
              <a:t>BROWN</a:t>
            </a:r>
            <a:r>
              <a:rPr sz="1050" spc="-22" baseline="39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spc="-3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700">
              <a:latin typeface="Arial"/>
              <a:cs typeface="Arial"/>
            </a:endParaRPr>
          </a:p>
        </p:txBody>
      </p:sp>
      <p:sp>
        <p:nvSpPr>
          <p:cNvPr id="119" name="object 104">
            <a:extLst>
              <a:ext uri="{FF2B5EF4-FFF2-40B4-BE49-F238E27FC236}">
                <a16:creationId xmlns:a16="http://schemas.microsoft.com/office/drawing/2014/main" id="{87A44064-59C5-7032-58BE-11176369176B}"/>
              </a:ext>
            </a:extLst>
          </p:cNvPr>
          <p:cNvSpPr txBox="1"/>
          <p:nvPr/>
        </p:nvSpPr>
        <p:spPr>
          <a:xfrm>
            <a:off x="8773414" y="5962421"/>
            <a:ext cx="470534" cy="163195"/>
          </a:xfrm>
          <a:prstGeom prst="rect">
            <a:avLst/>
          </a:prstGeom>
          <a:solidFill>
            <a:srgbClr val="231F20">
              <a:alpha val="78997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ct val="100000"/>
              </a:lnSpc>
            </a:pPr>
            <a:r>
              <a:rPr sz="900" spc="-5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9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Trebuchet MS"/>
                <a:cs typeface="Trebuchet MS"/>
              </a:rPr>
              <a:t>Hub</a:t>
            </a:r>
            <a:endParaRPr sz="900" dirty="0">
              <a:latin typeface="Trebuchet MS"/>
              <a:cs typeface="Trebuchet MS"/>
            </a:endParaRPr>
          </a:p>
        </p:txBody>
      </p:sp>
      <p:sp>
        <p:nvSpPr>
          <p:cNvPr id="120" name="object 105">
            <a:extLst>
              <a:ext uri="{FF2B5EF4-FFF2-40B4-BE49-F238E27FC236}">
                <a16:creationId xmlns:a16="http://schemas.microsoft.com/office/drawing/2014/main" id="{937BA61B-D781-DEC0-8FD5-3BF8A6F559D0}"/>
              </a:ext>
            </a:extLst>
          </p:cNvPr>
          <p:cNvSpPr txBox="1"/>
          <p:nvPr/>
        </p:nvSpPr>
        <p:spPr>
          <a:xfrm>
            <a:off x="8095119" y="1136777"/>
            <a:ext cx="1007744" cy="163195"/>
          </a:xfrm>
          <a:prstGeom prst="rect">
            <a:avLst/>
          </a:prstGeom>
          <a:solidFill>
            <a:srgbClr val="231F20">
              <a:alpha val="88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33020">
              <a:lnSpc>
                <a:spcPct val="100000"/>
              </a:lnSpc>
            </a:pPr>
            <a:r>
              <a:rPr sz="900" spc="-20" dirty="0">
                <a:solidFill>
                  <a:srgbClr val="FFFFFF"/>
                </a:solidFill>
                <a:latin typeface="Trebuchet MS"/>
                <a:cs typeface="Trebuchet MS"/>
              </a:rPr>
              <a:t>Food</a:t>
            </a:r>
            <a:r>
              <a:rPr sz="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175" dirty="0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  <a:r>
              <a:rPr sz="9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FFFFFF"/>
                </a:solidFill>
                <a:latin typeface="Trebuchet MS"/>
                <a:cs typeface="Trebuchet MS"/>
              </a:rPr>
              <a:t>Dining</a:t>
            </a:r>
            <a:r>
              <a:rPr sz="9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Trebuchet MS"/>
                <a:cs typeface="Trebuchet MS"/>
              </a:rPr>
              <a:t>Node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21" name="object 106">
            <a:extLst>
              <a:ext uri="{FF2B5EF4-FFF2-40B4-BE49-F238E27FC236}">
                <a16:creationId xmlns:a16="http://schemas.microsoft.com/office/drawing/2014/main" id="{5CF145ED-2CE8-BDEC-B816-8BB014E68616}"/>
              </a:ext>
            </a:extLst>
          </p:cNvPr>
          <p:cNvSpPr txBox="1"/>
          <p:nvPr/>
        </p:nvSpPr>
        <p:spPr>
          <a:xfrm>
            <a:off x="6168961" y="2009457"/>
            <a:ext cx="1123950" cy="414020"/>
          </a:xfrm>
          <a:prstGeom prst="rect">
            <a:avLst/>
          </a:prstGeom>
          <a:solidFill>
            <a:srgbClr val="231F20">
              <a:alpha val="88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1015"/>
              </a:lnSpc>
            </a:pPr>
            <a:r>
              <a:rPr sz="900" spc="-30" dirty="0">
                <a:solidFill>
                  <a:srgbClr val="FFFFFF"/>
                </a:solidFill>
                <a:latin typeface="Trebuchet MS"/>
                <a:cs typeface="Trebuchet MS"/>
              </a:rPr>
              <a:t>Digital</a:t>
            </a:r>
            <a:r>
              <a:rPr sz="9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FFFFFF"/>
                </a:solidFill>
                <a:latin typeface="Trebuchet MS"/>
                <a:cs typeface="Trebuchet MS"/>
              </a:rPr>
              <a:t>Hub</a:t>
            </a:r>
            <a:r>
              <a:rPr sz="9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175" dirty="0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  <a:r>
              <a:rPr sz="9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Trebuchet MS"/>
                <a:cs typeface="Trebuchet MS"/>
              </a:rPr>
              <a:t>Creative</a:t>
            </a:r>
            <a:endParaRPr sz="900">
              <a:latin typeface="Trebuchet MS"/>
              <a:cs typeface="Trebuchet MS"/>
            </a:endParaRPr>
          </a:p>
          <a:p>
            <a:pPr marL="400685" marR="21590" indent="-363855">
              <a:lnSpc>
                <a:spcPts val="1000"/>
              </a:lnSpc>
              <a:spcBef>
                <a:spcPts val="60"/>
              </a:spcBef>
            </a:pPr>
            <a:r>
              <a:rPr sz="900" spc="-175" dirty="0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  <a:r>
              <a:rPr sz="9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Trebuchet MS"/>
                <a:cs typeface="Trebuchet MS"/>
              </a:rPr>
              <a:t>Makers</a:t>
            </a:r>
            <a:r>
              <a:rPr sz="9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175" dirty="0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  <a:r>
              <a:rPr sz="9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Trebuchet MS"/>
                <a:cs typeface="Trebuchet MS"/>
              </a:rPr>
              <a:t>Community </a:t>
            </a:r>
            <a:r>
              <a:rPr sz="900" spc="-10" dirty="0">
                <a:solidFill>
                  <a:srgbClr val="FFFFFF"/>
                </a:solidFill>
                <a:latin typeface="Trebuchet MS"/>
                <a:cs typeface="Trebuchet MS"/>
              </a:rPr>
              <a:t>Spaces</a:t>
            </a:r>
            <a:endParaRPr sz="900">
              <a:latin typeface="Trebuchet MS"/>
              <a:cs typeface="Trebuchet MS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F52AF1F1-F225-F040-AEC3-27113159CB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565" y="6038871"/>
            <a:ext cx="945561" cy="945561"/>
          </a:xfrm>
          <a:prstGeom prst="rect">
            <a:avLst/>
          </a:prstGeom>
        </p:spPr>
      </p:pic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F35078DA-BAC5-0544-B089-899AD11DB9B7}"/>
              </a:ext>
            </a:extLst>
          </p:cNvPr>
          <p:cNvSpPr txBox="1">
            <a:spLocks/>
          </p:cNvSpPr>
          <p:nvPr/>
        </p:nvSpPr>
        <p:spPr>
          <a:xfrm>
            <a:off x="386185" y="2136712"/>
            <a:ext cx="4402984" cy="39236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100"/>
              </a:spcBef>
              <a:buNone/>
            </a:pPr>
            <a:r>
              <a:rPr lang="en-US" sz="2000" dirty="0">
                <a:latin typeface="Arial"/>
                <a:cs typeface="Arial"/>
              </a:rPr>
              <a:t>The</a:t>
            </a:r>
            <a:r>
              <a:rPr lang="en-US" sz="2000" spc="16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Arts</a:t>
            </a:r>
            <a:r>
              <a:rPr lang="en-US" sz="2000" spc="16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and</a:t>
            </a:r>
            <a:r>
              <a:rPr lang="en-US" sz="2000" spc="16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Creative</a:t>
            </a:r>
            <a:r>
              <a:rPr lang="en-US" sz="2000" spc="16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Precinct</a:t>
            </a:r>
            <a:r>
              <a:rPr lang="en-US" sz="2000" spc="170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would </a:t>
            </a:r>
            <a:r>
              <a:rPr lang="en-US" sz="2000" dirty="0">
                <a:latin typeface="Arial"/>
                <a:cs typeface="Arial"/>
              </a:rPr>
              <a:t>provide</a:t>
            </a:r>
            <a:r>
              <a:rPr lang="en-US" sz="2000" spc="19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</a:t>
            </a:r>
            <a:r>
              <a:rPr lang="en-US" sz="2000" spc="19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catalyst</a:t>
            </a:r>
            <a:r>
              <a:rPr lang="en-US" sz="2000" spc="2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and</a:t>
            </a:r>
            <a:r>
              <a:rPr lang="en-US" sz="2000" spc="19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framework</a:t>
            </a:r>
            <a:r>
              <a:rPr lang="en-US" sz="2000" spc="19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for</a:t>
            </a:r>
            <a:r>
              <a:rPr lang="en-US" sz="2000" spc="200" dirty="0">
                <a:latin typeface="Arial"/>
                <a:cs typeface="Arial"/>
              </a:rPr>
              <a:t> </a:t>
            </a:r>
            <a:r>
              <a:rPr lang="en-US" sz="2000" spc="-25" dirty="0">
                <a:latin typeface="Arial"/>
                <a:cs typeface="Arial"/>
              </a:rPr>
              <a:t>the </a:t>
            </a:r>
            <a:r>
              <a:rPr lang="en-US" sz="2000" dirty="0">
                <a:latin typeface="Arial"/>
                <a:cs typeface="Arial"/>
              </a:rPr>
              <a:t>revitalisation</a:t>
            </a:r>
            <a:r>
              <a:rPr lang="en-US" sz="2000" spc="21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of</a:t>
            </a:r>
            <a:r>
              <a:rPr lang="en-US" sz="2000" spc="21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key</a:t>
            </a:r>
            <a:r>
              <a:rPr lang="en-US" sz="2000" spc="21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streets,</a:t>
            </a:r>
            <a:r>
              <a:rPr lang="en-US" sz="2000" spc="215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laneways, </a:t>
            </a:r>
            <a:r>
              <a:rPr lang="en-US" sz="2000" dirty="0">
                <a:latin typeface="Arial"/>
                <a:cs typeface="Arial"/>
              </a:rPr>
              <a:t>arcades</a:t>
            </a:r>
            <a:r>
              <a:rPr lang="en-US" sz="2000" spc="21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and</a:t>
            </a:r>
            <a:r>
              <a:rPr lang="en-US" sz="2000" spc="21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other</a:t>
            </a:r>
            <a:r>
              <a:rPr lang="en-US" sz="2000" spc="21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public</a:t>
            </a:r>
            <a:r>
              <a:rPr lang="en-US" sz="2000" spc="21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spaces</a:t>
            </a:r>
            <a:r>
              <a:rPr lang="en-US" sz="2000" spc="210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within </a:t>
            </a:r>
            <a:r>
              <a:rPr lang="en-US" sz="2000" dirty="0">
                <a:latin typeface="Arial"/>
                <a:cs typeface="Arial"/>
              </a:rPr>
              <a:t>the</a:t>
            </a:r>
            <a:r>
              <a:rPr lang="en-US" sz="2000" spc="19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Hamilton</a:t>
            </a:r>
            <a:r>
              <a:rPr lang="en-US" sz="2000" spc="2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town</a:t>
            </a:r>
            <a:r>
              <a:rPr lang="en-US" sz="2000" spc="19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centre</a:t>
            </a:r>
            <a:r>
              <a:rPr lang="en-US" sz="2000" spc="2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-</a:t>
            </a:r>
            <a:r>
              <a:rPr lang="en-US" sz="2000" spc="2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helping</a:t>
            </a:r>
            <a:r>
              <a:rPr lang="en-US" sz="2000" spc="195" dirty="0">
                <a:latin typeface="Arial"/>
                <a:cs typeface="Arial"/>
              </a:rPr>
              <a:t> </a:t>
            </a:r>
            <a:r>
              <a:rPr lang="en-US" sz="2000" spc="25" dirty="0">
                <a:latin typeface="Arial"/>
                <a:cs typeface="Arial"/>
              </a:rPr>
              <a:t>to </a:t>
            </a:r>
            <a:r>
              <a:rPr lang="en-US" sz="2000" dirty="0">
                <a:latin typeface="Arial"/>
                <a:cs typeface="Arial"/>
              </a:rPr>
              <a:t>add</a:t>
            </a:r>
            <a:r>
              <a:rPr lang="en-US" sz="2000" spc="16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life</a:t>
            </a:r>
            <a:r>
              <a:rPr lang="en-US" sz="2000" spc="17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and</a:t>
            </a:r>
            <a:r>
              <a:rPr lang="en-US" sz="2000" spc="17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vibrancy</a:t>
            </a:r>
            <a:r>
              <a:rPr lang="en-US" sz="2000" spc="17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to</a:t>
            </a:r>
            <a:r>
              <a:rPr lang="en-US" sz="2000" spc="17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the</a:t>
            </a:r>
            <a:r>
              <a:rPr lang="en-US" sz="2000" spc="17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town</a:t>
            </a:r>
            <a:r>
              <a:rPr lang="en-US" sz="2000" spc="170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centre, </a:t>
            </a:r>
            <a:r>
              <a:rPr lang="en-US" sz="2000" dirty="0">
                <a:latin typeface="Arial"/>
                <a:cs typeface="Arial"/>
              </a:rPr>
              <a:t>stimulate</a:t>
            </a:r>
            <a:r>
              <a:rPr lang="en-US" sz="2000" spc="19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new</a:t>
            </a:r>
            <a:r>
              <a:rPr lang="en-US" sz="2000" spc="19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creative</a:t>
            </a:r>
            <a:r>
              <a:rPr lang="en-US" sz="2000" spc="2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and</a:t>
            </a:r>
            <a:r>
              <a:rPr lang="en-US" sz="2000" spc="195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business </a:t>
            </a:r>
            <a:r>
              <a:rPr lang="en-US" sz="2000" dirty="0">
                <a:latin typeface="Arial"/>
                <a:cs typeface="Arial"/>
              </a:rPr>
              <a:t>opportunities,</a:t>
            </a:r>
            <a:r>
              <a:rPr lang="en-US" sz="2000" spc="26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and</a:t>
            </a:r>
            <a:r>
              <a:rPr lang="en-US" sz="2000" spc="27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provide</a:t>
            </a:r>
            <a:r>
              <a:rPr lang="en-US" sz="2000" spc="27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new</a:t>
            </a:r>
            <a:r>
              <a:rPr lang="en-US" sz="2000" spc="270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spaces </a:t>
            </a:r>
            <a:r>
              <a:rPr lang="en-US" sz="2000" dirty="0">
                <a:latin typeface="Arial"/>
                <a:cs typeface="Arial"/>
              </a:rPr>
              <a:t>and</a:t>
            </a:r>
            <a:r>
              <a:rPr lang="en-US" sz="2000" spc="15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places</a:t>
            </a:r>
            <a:r>
              <a:rPr lang="en-US" sz="2000" spc="15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for</a:t>
            </a:r>
            <a:r>
              <a:rPr lang="en-US" sz="2000" spc="15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the</a:t>
            </a:r>
            <a:r>
              <a:rPr lang="en-US" sz="2000" spc="160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community.</a:t>
            </a:r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B369E982-672A-0C63-1086-0F9201BF8FFC}"/>
              </a:ext>
            </a:extLst>
          </p:cNvPr>
          <p:cNvSpPr/>
          <p:nvPr/>
        </p:nvSpPr>
        <p:spPr>
          <a:xfrm>
            <a:off x="177353" y="62358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10">
                <a:moveTo>
                  <a:pt x="985951" y="0"/>
                </a:moveTo>
                <a:lnTo>
                  <a:pt x="938181" y="1136"/>
                </a:lnTo>
                <a:lnTo>
                  <a:pt x="890998" y="4513"/>
                </a:lnTo>
                <a:lnTo>
                  <a:pt x="844453" y="10078"/>
                </a:lnTo>
                <a:lnTo>
                  <a:pt x="798598" y="17778"/>
                </a:lnTo>
                <a:lnTo>
                  <a:pt x="753485" y="27564"/>
                </a:lnTo>
                <a:lnTo>
                  <a:pt x="709165" y="39382"/>
                </a:lnTo>
                <a:lnTo>
                  <a:pt x="665690" y="53181"/>
                </a:lnTo>
                <a:lnTo>
                  <a:pt x="623111" y="68911"/>
                </a:lnTo>
                <a:lnTo>
                  <a:pt x="581482" y="86518"/>
                </a:lnTo>
                <a:lnTo>
                  <a:pt x="540852" y="105951"/>
                </a:lnTo>
                <a:lnTo>
                  <a:pt x="501273" y="127159"/>
                </a:lnTo>
                <a:lnTo>
                  <a:pt x="462798" y="150091"/>
                </a:lnTo>
                <a:lnTo>
                  <a:pt x="425478" y="174693"/>
                </a:lnTo>
                <a:lnTo>
                  <a:pt x="389364" y="200916"/>
                </a:lnTo>
                <a:lnTo>
                  <a:pt x="354508" y="228706"/>
                </a:lnTo>
                <a:lnTo>
                  <a:pt x="320963" y="258013"/>
                </a:lnTo>
                <a:lnTo>
                  <a:pt x="288778" y="288785"/>
                </a:lnTo>
                <a:lnTo>
                  <a:pt x="258007" y="320970"/>
                </a:lnTo>
                <a:lnTo>
                  <a:pt x="228701" y="354516"/>
                </a:lnTo>
                <a:lnTo>
                  <a:pt x="200911" y="389372"/>
                </a:lnTo>
                <a:lnTo>
                  <a:pt x="174689" y="425486"/>
                </a:lnTo>
                <a:lnTo>
                  <a:pt x="150087" y="462807"/>
                </a:lnTo>
                <a:lnTo>
                  <a:pt x="127156" y="501283"/>
                </a:lnTo>
                <a:lnTo>
                  <a:pt x="105949" y="540862"/>
                </a:lnTo>
                <a:lnTo>
                  <a:pt x="86516" y="581492"/>
                </a:lnTo>
                <a:lnTo>
                  <a:pt x="68909" y="623122"/>
                </a:lnTo>
                <a:lnTo>
                  <a:pt x="53180" y="665701"/>
                </a:lnTo>
                <a:lnTo>
                  <a:pt x="39381" y="709176"/>
                </a:lnTo>
                <a:lnTo>
                  <a:pt x="27563" y="753496"/>
                </a:lnTo>
                <a:lnTo>
                  <a:pt x="17778" y="798610"/>
                </a:lnTo>
                <a:lnTo>
                  <a:pt x="10077" y="844465"/>
                </a:lnTo>
                <a:lnTo>
                  <a:pt x="4513" y="891010"/>
                </a:lnTo>
                <a:lnTo>
                  <a:pt x="1136" y="938194"/>
                </a:lnTo>
                <a:lnTo>
                  <a:pt x="0" y="985964"/>
                </a:lnTo>
                <a:lnTo>
                  <a:pt x="1136" y="1033734"/>
                </a:lnTo>
                <a:lnTo>
                  <a:pt x="4513" y="1080918"/>
                </a:lnTo>
                <a:lnTo>
                  <a:pt x="10077" y="1127463"/>
                </a:lnTo>
                <a:lnTo>
                  <a:pt x="17778" y="1173318"/>
                </a:lnTo>
                <a:lnTo>
                  <a:pt x="27563" y="1218431"/>
                </a:lnTo>
                <a:lnTo>
                  <a:pt x="39381" y="1262751"/>
                </a:lnTo>
                <a:lnTo>
                  <a:pt x="53180" y="1306226"/>
                </a:lnTo>
                <a:lnTo>
                  <a:pt x="68909" y="1348804"/>
                </a:lnTo>
                <a:lnTo>
                  <a:pt x="86516" y="1390434"/>
                </a:lnTo>
                <a:lnTo>
                  <a:pt x="105949" y="1431064"/>
                </a:lnTo>
                <a:lnTo>
                  <a:pt x="127156" y="1470642"/>
                </a:lnTo>
                <a:lnTo>
                  <a:pt x="150087" y="1509117"/>
                </a:lnTo>
                <a:lnTo>
                  <a:pt x="174689" y="1546438"/>
                </a:lnTo>
                <a:lnTo>
                  <a:pt x="200911" y="1582551"/>
                </a:lnTo>
                <a:lnTo>
                  <a:pt x="228701" y="1617407"/>
                </a:lnTo>
                <a:lnTo>
                  <a:pt x="258007" y="1650953"/>
                </a:lnTo>
                <a:lnTo>
                  <a:pt x="288778" y="1683137"/>
                </a:lnTo>
                <a:lnTo>
                  <a:pt x="320963" y="1713908"/>
                </a:lnTo>
                <a:lnTo>
                  <a:pt x="354508" y="1743214"/>
                </a:lnTo>
                <a:lnTo>
                  <a:pt x="389364" y="1771004"/>
                </a:lnTo>
                <a:lnTo>
                  <a:pt x="425478" y="1797226"/>
                </a:lnTo>
                <a:lnTo>
                  <a:pt x="462798" y="1821828"/>
                </a:lnTo>
                <a:lnTo>
                  <a:pt x="501273" y="1844759"/>
                </a:lnTo>
                <a:lnTo>
                  <a:pt x="540852" y="1865967"/>
                </a:lnTo>
                <a:lnTo>
                  <a:pt x="581482" y="1885400"/>
                </a:lnTo>
                <a:lnTo>
                  <a:pt x="623111" y="1903007"/>
                </a:lnTo>
                <a:lnTo>
                  <a:pt x="665690" y="1918735"/>
                </a:lnTo>
                <a:lnTo>
                  <a:pt x="709165" y="1932535"/>
                </a:lnTo>
                <a:lnTo>
                  <a:pt x="753485" y="1944353"/>
                </a:lnTo>
                <a:lnTo>
                  <a:pt x="798598" y="1954138"/>
                </a:lnTo>
                <a:lnTo>
                  <a:pt x="844453" y="1961838"/>
                </a:lnTo>
                <a:lnTo>
                  <a:pt x="890998" y="1967402"/>
                </a:lnTo>
                <a:lnTo>
                  <a:pt x="938181" y="1970779"/>
                </a:lnTo>
                <a:lnTo>
                  <a:pt x="985951" y="1971916"/>
                </a:lnTo>
                <a:lnTo>
                  <a:pt x="1033721" y="1970779"/>
                </a:lnTo>
                <a:lnTo>
                  <a:pt x="1080905" y="1967402"/>
                </a:lnTo>
                <a:lnTo>
                  <a:pt x="1127450" y="1961838"/>
                </a:lnTo>
                <a:lnTo>
                  <a:pt x="1173305" y="1954138"/>
                </a:lnTo>
                <a:lnTo>
                  <a:pt x="1218418" y="1944353"/>
                </a:lnTo>
                <a:lnTo>
                  <a:pt x="1262738" y="1932535"/>
                </a:lnTo>
                <a:lnTo>
                  <a:pt x="1306213" y="1918735"/>
                </a:lnTo>
                <a:lnTo>
                  <a:pt x="1348791" y="1903007"/>
                </a:lnTo>
                <a:lnTo>
                  <a:pt x="1390421" y="1885400"/>
                </a:lnTo>
                <a:lnTo>
                  <a:pt x="1431051" y="1865967"/>
                </a:lnTo>
                <a:lnTo>
                  <a:pt x="1470629" y="1844759"/>
                </a:lnTo>
                <a:lnTo>
                  <a:pt x="1509105" y="1821828"/>
                </a:lnTo>
                <a:lnTo>
                  <a:pt x="1546425" y="1797226"/>
                </a:lnTo>
                <a:lnTo>
                  <a:pt x="1582539" y="1771004"/>
                </a:lnTo>
                <a:lnTo>
                  <a:pt x="1617394" y="1743214"/>
                </a:lnTo>
                <a:lnTo>
                  <a:pt x="1650940" y="1713908"/>
                </a:lnTo>
                <a:lnTo>
                  <a:pt x="1683124" y="1683137"/>
                </a:lnTo>
                <a:lnTo>
                  <a:pt x="1713895" y="1650953"/>
                </a:lnTo>
                <a:lnTo>
                  <a:pt x="1743202" y="1617407"/>
                </a:lnTo>
                <a:lnTo>
                  <a:pt x="1770992" y="1582551"/>
                </a:lnTo>
                <a:lnTo>
                  <a:pt x="1797213" y="1546438"/>
                </a:lnTo>
                <a:lnTo>
                  <a:pt x="1821815" y="1509117"/>
                </a:lnTo>
                <a:lnTo>
                  <a:pt x="1844746" y="1470642"/>
                </a:lnTo>
                <a:lnTo>
                  <a:pt x="1865954" y="1431064"/>
                </a:lnTo>
                <a:lnTo>
                  <a:pt x="1885387" y="1390434"/>
                </a:lnTo>
                <a:lnTo>
                  <a:pt x="1902994" y="1348804"/>
                </a:lnTo>
                <a:lnTo>
                  <a:pt x="1918723" y="1306226"/>
                </a:lnTo>
                <a:lnTo>
                  <a:pt x="1932522" y="1262751"/>
                </a:lnTo>
                <a:lnTo>
                  <a:pt x="1944340" y="1218431"/>
                </a:lnTo>
                <a:lnTo>
                  <a:pt x="1954125" y="1173318"/>
                </a:lnTo>
                <a:lnTo>
                  <a:pt x="1961825" y="1127463"/>
                </a:lnTo>
                <a:lnTo>
                  <a:pt x="1967390" y="1080918"/>
                </a:lnTo>
                <a:lnTo>
                  <a:pt x="1970766" y="1033734"/>
                </a:lnTo>
                <a:lnTo>
                  <a:pt x="1971903" y="985964"/>
                </a:lnTo>
                <a:lnTo>
                  <a:pt x="1970766" y="938194"/>
                </a:lnTo>
                <a:lnTo>
                  <a:pt x="1967390" y="891010"/>
                </a:lnTo>
                <a:lnTo>
                  <a:pt x="1961825" y="844465"/>
                </a:lnTo>
                <a:lnTo>
                  <a:pt x="1954125" y="798610"/>
                </a:lnTo>
                <a:lnTo>
                  <a:pt x="1944340" y="753496"/>
                </a:lnTo>
                <a:lnTo>
                  <a:pt x="1932522" y="709176"/>
                </a:lnTo>
                <a:lnTo>
                  <a:pt x="1918723" y="665701"/>
                </a:lnTo>
                <a:lnTo>
                  <a:pt x="1902994" y="623122"/>
                </a:lnTo>
                <a:lnTo>
                  <a:pt x="1885387" y="581492"/>
                </a:lnTo>
                <a:lnTo>
                  <a:pt x="1865954" y="540862"/>
                </a:lnTo>
                <a:lnTo>
                  <a:pt x="1844746" y="501283"/>
                </a:lnTo>
                <a:lnTo>
                  <a:pt x="1821815" y="462807"/>
                </a:lnTo>
                <a:lnTo>
                  <a:pt x="1797213" y="425486"/>
                </a:lnTo>
                <a:lnTo>
                  <a:pt x="1770992" y="389372"/>
                </a:lnTo>
                <a:lnTo>
                  <a:pt x="1743202" y="354516"/>
                </a:lnTo>
                <a:lnTo>
                  <a:pt x="1713895" y="320970"/>
                </a:lnTo>
                <a:lnTo>
                  <a:pt x="1683124" y="288785"/>
                </a:lnTo>
                <a:lnTo>
                  <a:pt x="1650940" y="258013"/>
                </a:lnTo>
                <a:lnTo>
                  <a:pt x="1617394" y="228706"/>
                </a:lnTo>
                <a:lnTo>
                  <a:pt x="1582539" y="200916"/>
                </a:lnTo>
                <a:lnTo>
                  <a:pt x="1546425" y="174693"/>
                </a:lnTo>
                <a:lnTo>
                  <a:pt x="1509105" y="150091"/>
                </a:lnTo>
                <a:lnTo>
                  <a:pt x="1470629" y="127159"/>
                </a:lnTo>
                <a:lnTo>
                  <a:pt x="1431051" y="105951"/>
                </a:lnTo>
                <a:lnTo>
                  <a:pt x="1390421" y="86518"/>
                </a:lnTo>
                <a:lnTo>
                  <a:pt x="1348791" y="68911"/>
                </a:lnTo>
                <a:lnTo>
                  <a:pt x="1306213" y="53181"/>
                </a:lnTo>
                <a:lnTo>
                  <a:pt x="1262738" y="39382"/>
                </a:lnTo>
                <a:lnTo>
                  <a:pt x="1218418" y="27564"/>
                </a:lnTo>
                <a:lnTo>
                  <a:pt x="1173305" y="17778"/>
                </a:lnTo>
                <a:lnTo>
                  <a:pt x="1127450" y="10078"/>
                </a:lnTo>
                <a:lnTo>
                  <a:pt x="1080905" y="4513"/>
                </a:lnTo>
                <a:lnTo>
                  <a:pt x="1033721" y="1136"/>
                </a:lnTo>
                <a:lnTo>
                  <a:pt x="98595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B0661631-02B1-18E6-5B24-1356CC09BA98}"/>
              </a:ext>
            </a:extLst>
          </p:cNvPr>
          <p:cNvSpPr txBox="1"/>
          <p:nvPr/>
        </p:nvSpPr>
        <p:spPr>
          <a:xfrm>
            <a:off x="408125" y="656664"/>
            <a:ext cx="1471531" cy="6573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565" marR="5080" indent="-63500" algn="ctr">
              <a:lnSpc>
                <a:spcPct val="102000"/>
              </a:lnSpc>
              <a:spcBef>
                <a:spcPts val="95"/>
              </a:spcBef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ARTS &amp; CREATIVE PRECINCT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53681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uncillor Induction.potx" id="{A6B1F043-AD0D-4196-B9DA-2796EE3C0F51}" vid="{39025DD1-030E-44F9-BEFE-DE653411E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20C7A8FF19464CA7FE763BAFD3850B" ma:contentTypeVersion="15" ma:contentTypeDescription="Create a new document." ma:contentTypeScope="" ma:versionID="bfffc0a6a069d08951e76458f483c437">
  <xsd:schema xmlns:xsd="http://www.w3.org/2001/XMLSchema" xmlns:xs="http://www.w3.org/2001/XMLSchema" xmlns:p="http://schemas.microsoft.com/office/2006/metadata/properties" xmlns:ns3="34e0d646-4d8f-4739-a790-9423cd92b9e7" xmlns:ns4="89394451-2421-46bc-b17f-115d2eca9c4a" targetNamespace="http://schemas.microsoft.com/office/2006/metadata/properties" ma:root="true" ma:fieldsID="4e3809df0365f11d90a78d23feeb95fb" ns3:_="" ns4:_="">
    <xsd:import namespace="34e0d646-4d8f-4739-a790-9423cd92b9e7"/>
    <xsd:import namespace="89394451-2421-46bc-b17f-115d2eca9c4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0d646-4d8f-4739-a790-9423cd92b9e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394451-2421-46bc-b17f-115d2eca9c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9394451-2421-46bc-b17f-115d2eca9c4a" xsi:nil="true"/>
  </documentManagement>
</p:properties>
</file>

<file path=customXml/itemProps1.xml><?xml version="1.0" encoding="utf-8"?>
<ds:datastoreItem xmlns:ds="http://schemas.openxmlformats.org/officeDocument/2006/customXml" ds:itemID="{89F881EC-68CD-4EE7-AB61-A20DD947D9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e0d646-4d8f-4739-a790-9423cd92b9e7"/>
    <ds:schemaRef ds:uri="89394451-2421-46bc-b17f-115d2eca9c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17175F-BE9C-4406-84B2-32DD4DFE8D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7C6DB5-7DCE-4274-8401-75D90EBC961F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34e0d646-4d8f-4739-a790-9423cd92b9e7"/>
    <ds:schemaRef ds:uri="http://schemas.openxmlformats.org/package/2006/metadata/core-properties"/>
    <ds:schemaRef ds:uri="89394451-2421-46bc-b17f-115d2eca9c4a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4054</TotalTime>
  <Words>996</Words>
  <Application>Microsoft Office PowerPoint</Application>
  <PresentationFormat>Widescreen</PresentationFormat>
  <Paragraphs>124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Helvetica 45 Light</vt:lpstr>
      <vt:lpstr>Helvetica 55 Roman</vt:lpstr>
      <vt:lpstr>Arial</vt:lpstr>
      <vt:lpstr>Calibri</vt:lpstr>
      <vt:lpstr>Calibri Light</vt:lpstr>
      <vt:lpstr>Century Gothic</vt:lpstr>
      <vt:lpstr>Maiandra GD</vt:lpstr>
      <vt:lpstr>Trebuchet MS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“We shape our buildings........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“There is no power for change greater than a</vt:lpstr>
    </vt:vector>
  </TitlesOfParts>
  <Company>Southern Grampians 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rneeson</dc:creator>
  <cp:lastModifiedBy>Tony Doyle</cp:lastModifiedBy>
  <cp:revision>220</cp:revision>
  <cp:lastPrinted>2016-11-06T21:24:31Z</cp:lastPrinted>
  <dcterms:created xsi:type="dcterms:W3CDTF">2009-10-07T03:27:50Z</dcterms:created>
  <dcterms:modified xsi:type="dcterms:W3CDTF">2023-07-05T22:24:00Z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0x0101002520C7A8FF19464CA7FE763BAFD3850B</vt:lpwstr>
  </property>
</Properties>
</file>